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14"/>
  </p:notesMasterIdLst>
  <p:handoutMasterIdLst>
    <p:handoutMasterId r:id="rId15"/>
  </p:handoutMasterIdLst>
  <p:sldIdLst>
    <p:sldId id="289" r:id="rId5"/>
    <p:sldId id="320" r:id="rId6"/>
    <p:sldId id="322" r:id="rId7"/>
    <p:sldId id="309" r:id="rId8"/>
    <p:sldId id="312" r:id="rId9"/>
    <p:sldId id="301" r:id="rId10"/>
    <p:sldId id="315" r:id="rId11"/>
    <p:sldId id="316" r:id="rId12"/>
    <p:sldId id="321" r:id="rId13"/>
  </p:sldIdLst>
  <p:sldSz cx="9144000" cy="6858000" type="screen4x3"/>
  <p:notesSz cx="7010400" cy="9296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2115">
          <p15:clr>
            <a:srgbClr val="A4A3A4"/>
          </p15:clr>
        </p15:guide>
        <p15:guide id="3" orient="horz" pos="1752">
          <p15:clr>
            <a:srgbClr val="A4A3A4"/>
          </p15:clr>
        </p15:guide>
        <p15:guide id="4" orient="horz" pos="1661">
          <p15:clr>
            <a:srgbClr val="A4A3A4"/>
          </p15:clr>
        </p15:guide>
        <p15:guide id="5" orient="horz" pos="1298">
          <p15:clr>
            <a:srgbClr val="A4A3A4"/>
          </p15:clr>
        </p15:guide>
        <p15:guide id="6" orient="horz" pos="1207">
          <p15:clr>
            <a:srgbClr val="A4A3A4"/>
          </p15:clr>
        </p15:guide>
        <p15:guide id="7" orient="horz" pos="845">
          <p15:clr>
            <a:srgbClr val="A4A3A4"/>
          </p15:clr>
        </p15:guide>
        <p15:guide id="8" orient="horz" pos="754">
          <p15:clr>
            <a:srgbClr val="A4A3A4"/>
          </p15:clr>
        </p15:guide>
        <p15:guide id="9" orient="horz" pos="391">
          <p15:clr>
            <a:srgbClr val="A4A3A4"/>
          </p15:clr>
        </p15:guide>
        <p15:guide id="10" orient="horz" pos="300">
          <p15:clr>
            <a:srgbClr val="A4A3A4"/>
          </p15:clr>
        </p15:guide>
        <p15:guide id="11" orient="horz">
          <p15:clr>
            <a:srgbClr val="A4A3A4"/>
          </p15:clr>
        </p15:guide>
        <p15:guide id="12" orient="horz" pos="2205">
          <p15:clr>
            <a:srgbClr val="A4A3A4"/>
          </p15:clr>
        </p15:guide>
        <p15:guide id="13" orient="horz" pos="2568">
          <p15:clr>
            <a:srgbClr val="A4A3A4"/>
          </p15:clr>
        </p15:guide>
        <p15:guide id="14" orient="horz" pos="2659">
          <p15:clr>
            <a:srgbClr val="A4A3A4"/>
          </p15:clr>
        </p15:guide>
        <p15:guide id="15" orient="horz" pos="3022">
          <p15:clr>
            <a:srgbClr val="A4A3A4"/>
          </p15:clr>
        </p15:guide>
        <p15:guide id="16" orient="horz" pos="3113">
          <p15:clr>
            <a:srgbClr val="A4A3A4"/>
          </p15:clr>
        </p15:guide>
        <p15:guide id="17" orient="horz" pos="3475">
          <p15:clr>
            <a:srgbClr val="A4A3A4"/>
          </p15:clr>
        </p15:guide>
        <p15:guide id="18" orient="horz" pos="3566">
          <p15:clr>
            <a:srgbClr val="A4A3A4"/>
          </p15:clr>
        </p15:guide>
        <p15:guide id="19" orient="horz" pos="3929">
          <p15:clr>
            <a:srgbClr val="A4A3A4"/>
          </p15:clr>
        </p15:guide>
        <p15:guide id="20" orient="horz" pos="4020">
          <p15:clr>
            <a:srgbClr val="A4A3A4"/>
          </p15:clr>
        </p15:guide>
        <p15:guide id="21" orient="horz" pos="210">
          <p15:clr>
            <a:srgbClr val="A4A3A4"/>
          </p15:clr>
        </p15:guide>
        <p15:guide id="22" orient="horz" pos="119">
          <p15:clr>
            <a:srgbClr val="A4A3A4"/>
          </p15:clr>
        </p15:guide>
        <p15:guide id="23" pos="2925">
          <p15:clr>
            <a:srgbClr val="A4A3A4"/>
          </p15:clr>
        </p15:guide>
        <p15:guide id="24" pos="2835">
          <p15:clr>
            <a:srgbClr val="A4A3A4"/>
          </p15:clr>
        </p15:guide>
        <p15:guide id="25" pos="2472">
          <p15:clr>
            <a:srgbClr val="A4A3A4"/>
          </p15:clr>
        </p15:guide>
        <p15:guide id="26" pos="2381">
          <p15:clr>
            <a:srgbClr val="A4A3A4"/>
          </p15:clr>
        </p15:guide>
        <p15:guide id="27" pos="2018">
          <p15:clr>
            <a:srgbClr val="A4A3A4"/>
          </p15:clr>
        </p15:guide>
        <p15:guide id="28" pos="1927">
          <p15:clr>
            <a:srgbClr val="A4A3A4"/>
          </p15:clr>
        </p15:guide>
        <p15:guide id="29" pos="1565">
          <p15:clr>
            <a:srgbClr val="A4A3A4"/>
          </p15:clr>
        </p15:guide>
        <p15:guide id="30" pos="1474">
          <p15:clr>
            <a:srgbClr val="A4A3A4"/>
          </p15:clr>
        </p15:guide>
        <p15:guide id="31" pos="1111">
          <p15:clr>
            <a:srgbClr val="A4A3A4"/>
          </p15:clr>
        </p15:guide>
        <p15:guide id="32" pos="1020">
          <p15:clr>
            <a:srgbClr val="A4A3A4"/>
          </p15:clr>
        </p15:guide>
        <p15:guide id="33" pos="657">
          <p15:clr>
            <a:srgbClr val="A4A3A4"/>
          </p15:clr>
        </p15:guide>
        <p15:guide id="34" pos="567">
          <p15:clr>
            <a:srgbClr val="A4A3A4"/>
          </p15:clr>
        </p15:guide>
        <p15:guide id="35" pos="204">
          <p15:clr>
            <a:srgbClr val="A4A3A4"/>
          </p15:clr>
        </p15:guide>
        <p15:guide id="36" pos="113">
          <p15:clr>
            <a:srgbClr val="A4A3A4"/>
          </p15:clr>
        </p15:guide>
        <p15:guide id="37">
          <p15:clr>
            <a:srgbClr val="A4A3A4"/>
          </p15:clr>
        </p15:guide>
        <p15:guide id="38" pos="2880">
          <p15:clr>
            <a:srgbClr val="A4A3A4"/>
          </p15:clr>
        </p15:guide>
        <p15:guide id="39" pos="3288">
          <p15:clr>
            <a:srgbClr val="A4A3A4"/>
          </p15:clr>
        </p15:guide>
        <p15:guide id="40" pos="3379">
          <p15:clr>
            <a:srgbClr val="A4A3A4"/>
          </p15:clr>
        </p15:guide>
        <p15:guide id="41" pos="3742">
          <p15:clr>
            <a:srgbClr val="A4A3A4"/>
          </p15:clr>
        </p15:guide>
        <p15:guide id="42" pos="3833">
          <p15:clr>
            <a:srgbClr val="A4A3A4"/>
          </p15:clr>
        </p15:guide>
        <p15:guide id="43" pos="4195">
          <p15:clr>
            <a:srgbClr val="A4A3A4"/>
          </p15:clr>
        </p15:guide>
        <p15:guide id="44" pos="4286">
          <p15:clr>
            <a:srgbClr val="A4A3A4"/>
          </p15:clr>
        </p15:guide>
        <p15:guide id="45" pos="4740">
          <p15:clr>
            <a:srgbClr val="A4A3A4"/>
          </p15:clr>
        </p15:guide>
        <p15:guide id="46" pos="4649">
          <p15:clr>
            <a:srgbClr val="A4A3A4"/>
          </p15:clr>
        </p15:guide>
        <p15:guide id="47" pos="5103">
          <p15:clr>
            <a:srgbClr val="A4A3A4"/>
          </p15:clr>
        </p15:guide>
        <p15:guide id="48" pos="5193">
          <p15:clr>
            <a:srgbClr val="A4A3A4"/>
          </p15:clr>
        </p15:guide>
        <p15:guide id="49" pos="5556">
          <p15:clr>
            <a:srgbClr val="A4A3A4"/>
          </p15:clr>
        </p15:guide>
        <p15:guide id="50" pos="5647">
          <p15:clr>
            <a:srgbClr val="A4A3A4"/>
          </p15:clr>
        </p15:guide>
        <p15:guide id="51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C53"/>
    <a:srgbClr val="FFC0BE"/>
    <a:srgbClr val="9FC2CC"/>
    <a:srgbClr val="F5D547"/>
    <a:srgbClr val="F26A0F"/>
    <a:srgbClr val="009757"/>
    <a:srgbClr val="E6E7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A9C056-0494-442A-8BD9-3076E117CAFD}" v="4" dt="2020-08-13T14:27:18.240"/>
    <p1510:client id="{A1064A6C-CB8F-4443-9B44-08FE23E804A7}" v="67" dt="2020-08-13T14:26:12.053"/>
  </p1510:revLst>
</p1510:revInfo>
</file>

<file path=ppt/tableStyles.xml><?xml version="1.0" encoding="utf-8"?>
<a:tblStyleLst xmlns:a="http://schemas.openxmlformats.org/drawingml/2006/main" def="{5C22544A-7EE6-4342-B048-85BDC9FD1C3A}">
  <a:tblStyle styleId="{17292A2E-F333-43FB-9621-5CBBE7FDCDCB}" styleName="Style léger 2 - Accentuation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1E171933-4619-4E11-9A3F-F7608DF75F80}" styleName="Style moyen 1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3817" autoAdjust="0"/>
  </p:normalViewPr>
  <p:slideViewPr>
    <p:cSldViewPr snapToGrid="0" snapToObjects="1" showGuides="1">
      <p:cViewPr varScale="1">
        <p:scale>
          <a:sx n="63" d="100"/>
          <a:sy n="63" d="100"/>
        </p:scale>
        <p:origin x="1400" y="56"/>
      </p:cViewPr>
      <p:guideLst>
        <p:guide orient="horz" pos="2160"/>
        <p:guide orient="horz" pos="2115"/>
        <p:guide orient="horz" pos="1752"/>
        <p:guide orient="horz" pos="1661"/>
        <p:guide orient="horz" pos="1298"/>
        <p:guide orient="horz" pos="1207"/>
        <p:guide orient="horz" pos="845"/>
        <p:guide orient="horz" pos="754"/>
        <p:guide orient="horz" pos="391"/>
        <p:guide orient="horz" pos="300"/>
        <p:guide orient="horz"/>
        <p:guide orient="horz" pos="2205"/>
        <p:guide orient="horz" pos="2568"/>
        <p:guide orient="horz" pos="2659"/>
        <p:guide orient="horz" pos="3022"/>
        <p:guide orient="horz" pos="3113"/>
        <p:guide orient="horz" pos="3475"/>
        <p:guide orient="horz" pos="3566"/>
        <p:guide orient="horz" pos="3929"/>
        <p:guide orient="horz" pos="4020"/>
        <p:guide orient="horz" pos="210"/>
        <p:guide orient="horz" pos="119"/>
        <p:guide pos="2925"/>
        <p:guide pos="2835"/>
        <p:guide pos="2472"/>
        <p:guide pos="2381"/>
        <p:guide pos="2018"/>
        <p:guide pos="1927"/>
        <p:guide pos="1565"/>
        <p:guide pos="1474"/>
        <p:guide pos="1111"/>
        <p:guide pos="1020"/>
        <p:guide pos="657"/>
        <p:guide pos="567"/>
        <p:guide pos="204"/>
        <p:guide pos="113"/>
        <p:guide/>
        <p:guide pos="2880"/>
        <p:guide pos="3288"/>
        <p:guide pos="3379"/>
        <p:guide pos="3742"/>
        <p:guide pos="3833"/>
        <p:guide pos="4195"/>
        <p:guide pos="4286"/>
        <p:guide pos="4740"/>
        <p:guide pos="4649"/>
        <p:guide pos="5103"/>
        <p:guide pos="5193"/>
        <p:guide pos="5556"/>
        <p:guide pos="5647"/>
        <p:guide pos="575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73" d="100"/>
          <a:sy n="73" d="100"/>
        </p:scale>
        <p:origin x="3765" y="69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3B6A74-EE60-4BFE-934F-3C6C3D42541F}" type="doc">
      <dgm:prSet loTypeId="urn:microsoft.com/office/officeart/2005/8/layout/list1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fr-CA"/>
        </a:p>
      </dgm:t>
    </dgm:pt>
    <dgm:pt modelId="{EE8DDABD-C0E8-4EE9-8F65-18333443CEB6}">
      <dgm:prSet phldrT="[Texte]" custT="1"/>
      <dgm:spPr/>
      <dgm:t>
        <a:bodyPr/>
        <a:lstStyle/>
        <a:p>
          <a:r>
            <a:rPr lang="fr-CA" sz="2000" b="0" dirty="0"/>
            <a:t>3. </a:t>
          </a:r>
          <a:r>
            <a:rPr lang="fr-CA" sz="2000" b="0" dirty="0" err="1"/>
            <a:t>Deliverables</a:t>
          </a:r>
          <a:endParaRPr lang="fr-CA" sz="2000" b="0" dirty="0"/>
        </a:p>
      </dgm:t>
    </dgm:pt>
    <dgm:pt modelId="{69A1293F-3D21-49A2-BC3A-BA095EEF3FEF}" type="parTrans" cxnId="{1F05F4B4-DE7A-4CAB-94C7-AF00BC3C3268}">
      <dgm:prSet/>
      <dgm:spPr/>
      <dgm:t>
        <a:bodyPr/>
        <a:lstStyle/>
        <a:p>
          <a:endParaRPr lang="fr-CA" sz="2000" b="0"/>
        </a:p>
      </dgm:t>
    </dgm:pt>
    <dgm:pt modelId="{1983352D-D19A-4BC5-9073-998109F54AE9}" type="sibTrans" cxnId="{1F05F4B4-DE7A-4CAB-94C7-AF00BC3C3268}">
      <dgm:prSet/>
      <dgm:spPr/>
      <dgm:t>
        <a:bodyPr/>
        <a:lstStyle/>
        <a:p>
          <a:endParaRPr lang="fr-CA" sz="2000" b="0"/>
        </a:p>
      </dgm:t>
    </dgm:pt>
    <dgm:pt modelId="{BC0B32E6-A3E6-479B-B566-A1D33A568774}">
      <dgm:prSet phldrT="[Texte]" custT="1"/>
      <dgm:spPr/>
      <dgm:t>
        <a:bodyPr/>
        <a:lstStyle/>
        <a:p>
          <a:r>
            <a:rPr lang="fr-CA" sz="2000" b="0" dirty="0"/>
            <a:t>4. </a:t>
          </a:r>
          <a:r>
            <a:rPr lang="fr-CA" sz="2000" b="0" dirty="0" err="1">
              <a:latin typeface="Arial"/>
            </a:rPr>
            <a:t>Research</a:t>
          </a:r>
          <a:r>
            <a:rPr lang="fr-CA" sz="2000" b="0" dirty="0"/>
            <a:t> &amp; </a:t>
          </a:r>
          <a:r>
            <a:rPr lang="fr-CA" sz="2000" b="0" dirty="0" err="1"/>
            <a:t>approaches</a:t>
          </a:r>
          <a:endParaRPr lang="fr-CA" sz="2000" b="0" dirty="0"/>
        </a:p>
      </dgm:t>
    </dgm:pt>
    <dgm:pt modelId="{65DE5C5D-FAAE-47CF-8E8E-8B17D0E7E07C}" type="parTrans" cxnId="{74C87404-FC2B-4D3B-89AD-6179FA7A575A}">
      <dgm:prSet/>
      <dgm:spPr/>
      <dgm:t>
        <a:bodyPr/>
        <a:lstStyle/>
        <a:p>
          <a:endParaRPr lang="fr-CA" sz="2000" b="0"/>
        </a:p>
      </dgm:t>
    </dgm:pt>
    <dgm:pt modelId="{B58AE864-34D3-4627-B1C8-54A789237EE2}" type="sibTrans" cxnId="{74C87404-FC2B-4D3B-89AD-6179FA7A575A}">
      <dgm:prSet/>
      <dgm:spPr/>
      <dgm:t>
        <a:bodyPr/>
        <a:lstStyle/>
        <a:p>
          <a:endParaRPr lang="fr-CA" sz="2000" b="0"/>
        </a:p>
      </dgm:t>
    </dgm:pt>
    <dgm:pt modelId="{D9DE9D76-BD84-48DA-81DE-AF27C758C326}">
      <dgm:prSet phldrT="[Texte]" custT="1"/>
      <dgm:spPr/>
      <dgm:t>
        <a:bodyPr/>
        <a:lstStyle/>
        <a:p>
          <a:r>
            <a:rPr lang="fr-CA" sz="2000" b="0" dirty="0"/>
            <a:t>1. Team </a:t>
          </a:r>
          <a:r>
            <a:rPr lang="fr-CA" sz="2000" b="0" dirty="0" err="1"/>
            <a:t>presentation</a:t>
          </a:r>
          <a:endParaRPr lang="fr-CA" sz="2000" b="0" dirty="0"/>
        </a:p>
      </dgm:t>
    </dgm:pt>
    <dgm:pt modelId="{85E4428C-95C2-4A0F-A261-E3DB0454789F}" type="sibTrans" cxnId="{002C8B7F-0EDA-40FF-9223-E34C13EB441A}">
      <dgm:prSet/>
      <dgm:spPr/>
      <dgm:t>
        <a:bodyPr/>
        <a:lstStyle/>
        <a:p>
          <a:endParaRPr lang="fr-CA" sz="2000" b="0"/>
        </a:p>
      </dgm:t>
    </dgm:pt>
    <dgm:pt modelId="{3B1A2A93-2FF4-4AD5-8F2F-8CE46CEAED8A}" type="parTrans" cxnId="{002C8B7F-0EDA-40FF-9223-E34C13EB441A}">
      <dgm:prSet/>
      <dgm:spPr/>
      <dgm:t>
        <a:bodyPr/>
        <a:lstStyle/>
        <a:p>
          <a:endParaRPr lang="fr-CA" sz="2000" b="0"/>
        </a:p>
      </dgm:t>
    </dgm:pt>
    <dgm:pt modelId="{122E9828-96D1-4402-AAED-DEEF798E18F8}">
      <dgm:prSet phldrT="[Texte]" custT="1"/>
      <dgm:spPr/>
      <dgm:t>
        <a:bodyPr/>
        <a:lstStyle/>
        <a:p>
          <a:r>
            <a:rPr lang="fr-CA" sz="2000" b="0" dirty="0"/>
            <a:t>2. Objectives</a:t>
          </a:r>
        </a:p>
      </dgm:t>
    </dgm:pt>
    <dgm:pt modelId="{B966F0E6-D76D-4FA1-8CCA-DB57383F56B9}" type="parTrans" cxnId="{F1BAC0A1-CC09-4DD4-9303-1EC730EE805C}">
      <dgm:prSet/>
      <dgm:spPr/>
      <dgm:t>
        <a:bodyPr/>
        <a:lstStyle/>
        <a:p>
          <a:endParaRPr lang="fr-CA" sz="2000" b="0"/>
        </a:p>
      </dgm:t>
    </dgm:pt>
    <dgm:pt modelId="{60E6B383-3A54-437B-A18A-03924AF4DC7A}" type="sibTrans" cxnId="{F1BAC0A1-CC09-4DD4-9303-1EC730EE805C}">
      <dgm:prSet/>
      <dgm:spPr/>
      <dgm:t>
        <a:bodyPr/>
        <a:lstStyle/>
        <a:p>
          <a:endParaRPr lang="fr-CA" sz="2000" b="0"/>
        </a:p>
      </dgm:t>
    </dgm:pt>
    <dgm:pt modelId="{3922D657-6380-4C42-A45F-4FE05017DADC}" type="pres">
      <dgm:prSet presAssocID="{1A3B6A74-EE60-4BFE-934F-3C6C3D42541F}" presName="linear" presStyleCnt="0">
        <dgm:presLayoutVars>
          <dgm:dir/>
          <dgm:animLvl val="lvl"/>
          <dgm:resizeHandles val="exact"/>
        </dgm:presLayoutVars>
      </dgm:prSet>
      <dgm:spPr/>
    </dgm:pt>
    <dgm:pt modelId="{6DBDAF0B-E00E-4517-BD7A-6EDA3B149D3D}" type="pres">
      <dgm:prSet presAssocID="{D9DE9D76-BD84-48DA-81DE-AF27C758C326}" presName="parentLin" presStyleCnt="0"/>
      <dgm:spPr/>
    </dgm:pt>
    <dgm:pt modelId="{21C6F419-D66B-42DA-89F6-EF6B89C51041}" type="pres">
      <dgm:prSet presAssocID="{D9DE9D76-BD84-48DA-81DE-AF27C758C326}" presName="parentLeftMargin" presStyleLbl="node1" presStyleIdx="0" presStyleCnt="4"/>
      <dgm:spPr/>
    </dgm:pt>
    <dgm:pt modelId="{286A0C32-EC75-49C3-A814-6533A05B13F8}" type="pres">
      <dgm:prSet presAssocID="{D9DE9D76-BD84-48DA-81DE-AF27C758C326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1F19A428-EC04-4126-9E58-2DD0E1323CA6}" type="pres">
      <dgm:prSet presAssocID="{D9DE9D76-BD84-48DA-81DE-AF27C758C326}" presName="negativeSpace" presStyleCnt="0"/>
      <dgm:spPr/>
    </dgm:pt>
    <dgm:pt modelId="{279F1C95-3165-4437-8755-550C692FCA95}" type="pres">
      <dgm:prSet presAssocID="{D9DE9D76-BD84-48DA-81DE-AF27C758C326}" presName="childText" presStyleLbl="conFgAcc1" presStyleIdx="0" presStyleCnt="4">
        <dgm:presLayoutVars>
          <dgm:bulletEnabled val="1"/>
        </dgm:presLayoutVars>
      </dgm:prSet>
      <dgm:spPr/>
    </dgm:pt>
    <dgm:pt modelId="{621638B0-01F8-4959-B7C6-57963D629DE7}" type="pres">
      <dgm:prSet presAssocID="{85E4428C-95C2-4A0F-A261-E3DB0454789F}" presName="spaceBetweenRectangles" presStyleCnt="0"/>
      <dgm:spPr/>
    </dgm:pt>
    <dgm:pt modelId="{0F783A38-71F0-47D6-A80E-FA3414E56D39}" type="pres">
      <dgm:prSet presAssocID="{122E9828-96D1-4402-AAED-DEEF798E18F8}" presName="parentLin" presStyleCnt="0"/>
      <dgm:spPr/>
    </dgm:pt>
    <dgm:pt modelId="{F1B8A144-1BB9-4142-8A9A-38D78EB74E92}" type="pres">
      <dgm:prSet presAssocID="{122E9828-96D1-4402-AAED-DEEF798E18F8}" presName="parentLeftMargin" presStyleLbl="node1" presStyleIdx="0" presStyleCnt="4"/>
      <dgm:spPr/>
    </dgm:pt>
    <dgm:pt modelId="{2FC0AA29-CC7F-4496-A5C5-7493A363803D}" type="pres">
      <dgm:prSet presAssocID="{122E9828-96D1-4402-AAED-DEEF798E18F8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BEA73065-EA20-4810-A235-C320193BA211}" type="pres">
      <dgm:prSet presAssocID="{122E9828-96D1-4402-AAED-DEEF798E18F8}" presName="negativeSpace" presStyleCnt="0"/>
      <dgm:spPr/>
    </dgm:pt>
    <dgm:pt modelId="{5C824DDC-9EDF-40A8-A531-F9EE6E57A436}" type="pres">
      <dgm:prSet presAssocID="{122E9828-96D1-4402-AAED-DEEF798E18F8}" presName="childText" presStyleLbl="conFgAcc1" presStyleIdx="1" presStyleCnt="4">
        <dgm:presLayoutVars>
          <dgm:bulletEnabled val="1"/>
        </dgm:presLayoutVars>
      </dgm:prSet>
      <dgm:spPr/>
    </dgm:pt>
    <dgm:pt modelId="{0E5728D7-2AA2-4E64-A33E-8FE9ADD6413B}" type="pres">
      <dgm:prSet presAssocID="{60E6B383-3A54-437B-A18A-03924AF4DC7A}" presName="spaceBetweenRectangles" presStyleCnt="0"/>
      <dgm:spPr/>
    </dgm:pt>
    <dgm:pt modelId="{0F454D4C-5B69-40BE-A85A-86323DF39BDE}" type="pres">
      <dgm:prSet presAssocID="{EE8DDABD-C0E8-4EE9-8F65-18333443CEB6}" presName="parentLin" presStyleCnt="0"/>
      <dgm:spPr/>
    </dgm:pt>
    <dgm:pt modelId="{F7168609-2E1B-4FB5-A36A-B56BD1C117D6}" type="pres">
      <dgm:prSet presAssocID="{EE8DDABD-C0E8-4EE9-8F65-18333443CEB6}" presName="parentLeftMargin" presStyleLbl="node1" presStyleIdx="1" presStyleCnt="4"/>
      <dgm:spPr/>
    </dgm:pt>
    <dgm:pt modelId="{BE0127A6-3557-4BEB-BBB3-5E58C70F9AD2}" type="pres">
      <dgm:prSet presAssocID="{EE8DDABD-C0E8-4EE9-8F65-18333443CEB6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AEE62B9E-36CC-4CF2-AC84-2327D1E1FCC4}" type="pres">
      <dgm:prSet presAssocID="{EE8DDABD-C0E8-4EE9-8F65-18333443CEB6}" presName="negativeSpace" presStyleCnt="0"/>
      <dgm:spPr/>
    </dgm:pt>
    <dgm:pt modelId="{0A20AD68-1125-4CF9-AC9D-6C63B4883556}" type="pres">
      <dgm:prSet presAssocID="{EE8DDABD-C0E8-4EE9-8F65-18333443CEB6}" presName="childText" presStyleLbl="conFgAcc1" presStyleIdx="2" presStyleCnt="4">
        <dgm:presLayoutVars>
          <dgm:bulletEnabled val="1"/>
        </dgm:presLayoutVars>
      </dgm:prSet>
      <dgm:spPr/>
    </dgm:pt>
    <dgm:pt modelId="{4263275B-654A-4993-8EF1-15B62A877A9D}" type="pres">
      <dgm:prSet presAssocID="{1983352D-D19A-4BC5-9073-998109F54AE9}" presName="spaceBetweenRectangles" presStyleCnt="0"/>
      <dgm:spPr/>
    </dgm:pt>
    <dgm:pt modelId="{369C23FE-F48C-4514-902B-25AA94349E01}" type="pres">
      <dgm:prSet presAssocID="{BC0B32E6-A3E6-479B-B566-A1D33A568774}" presName="parentLin" presStyleCnt="0"/>
      <dgm:spPr/>
    </dgm:pt>
    <dgm:pt modelId="{4C1F9BA2-1D32-4781-9786-3A31EC734AD3}" type="pres">
      <dgm:prSet presAssocID="{BC0B32E6-A3E6-479B-B566-A1D33A568774}" presName="parentLeftMargin" presStyleLbl="node1" presStyleIdx="2" presStyleCnt="4"/>
      <dgm:spPr/>
    </dgm:pt>
    <dgm:pt modelId="{F52128C9-525D-48CF-9796-349F02CF46FB}" type="pres">
      <dgm:prSet presAssocID="{BC0B32E6-A3E6-479B-B566-A1D33A568774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D83B5C2D-C55C-4CAA-AE21-38A0ED2E4E25}" type="pres">
      <dgm:prSet presAssocID="{BC0B32E6-A3E6-479B-B566-A1D33A568774}" presName="negativeSpace" presStyleCnt="0"/>
      <dgm:spPr/>
    </dgm:pt>
    <dgm:pt modelId="{2A4FC24B-2C03-4092-89AE-B1116CB714E0}" type="pres">
      <dgm:prSet presAssocID="{BC0B32E6-A3E6-479B-B566-A1D33A568774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74C87404-FC2B-4D3B-89AD-6179FA7A575A}" srcId="{1A3B6A74-EE60-4BFE-934F-3C6C3D42541F}" destId="{BC0B32E6-A3E6-479B-B566-A1D33A568774}" srcOrd="3" destOrd="0" parTransId="{65DE5C5D-FAAE-47CF-8E8E-8B17D0E7E07C}" sibTransId="{B58AE864-34D3-4627-B1C8-54A789237EE2}"/>
    <dgm:cxn modelId="{12501539-89A3-4C13-9904-5F688DC4C4A1}" type="presOf" srcId="{BC0B32E6-A3E6-479B-B566-A1D33A568774}" destId="{F52128C9-525D-48CF-9796-349F02CF46FB}" srcOrd="1" destOrd="0" presId="urn:microsoft.com/office/officeart/2005/8/layout/list1"/>
    <dgm:cxn modelId="{E94F3E66-0D89-41BD-BF74-0B30282344D5}" type="presOf" srcId="{D9DE9D76-BD84-48DA-81DE-AF27C758C326}" destId="{286A0C32-EC75-49C3-A814-6533A05B13F8}" srcOrd="1" destOrd="0" presId="urn:microsoft.com/office/officeart/2005/8/layout/list1"/>
    <dgm:cxn modelId="{FCBA776D-A34A-41F5-859C-5392CECFF21F}" type="presOf" srcId="{122E9828-96D1-4402-AAED-DEEF798E18F8}" destId="{2FC0AA29-CC7F-4496-A5C5-7493A363803D}" srcOrd="1" destOrd="0" presId="urn:microsoft.com/office/officeart/2005/8/layout/list1"/>
    <dgm:cxn modelId="{002C8B7F-0EDA-40FF-9223-E34C13EB441A}" srcId="{1A3B6A74-EE60-4BFE-934F-3C6C3D42541F}" destId="{D9DE9D76-BD84-48DA-81DE-AF27C758C326}" srcOrd="0" destOrd="0" parTransId="{3B1A2A93-2FF4-4AD5-8F2F-8CE46CEAED8A}" sibTransId="{85E4428C-95C2-4A0F-A261-E3DB0454789F}"/>
    <dgm:cxn modelId="{1C9B0390-BF9C-46FF-87BF-2D351AB9985B}" type="presOf" srcId="{D9DE9D76-BD84-48DA-81DE-AF27C758C326}" destId="{21C6F419-D66B-42DA-89F6-EF6B89C51041}" srcOrd="0" destOrd="0" presId="urn:microsoft.com/office/officeart/2005/8/layout/list1"/>
    <dgm:cxn modelId="{DCB77691-1AE0-4DA5-8ED1-B3899B8FA230}" type="presOf" srcId="{1A3B6A74-EE60-4BFE-934F-3C6C3D42541F}" destId="{3922D657-6380-4C42-A45F-4FE05017DADC}" srcOrd="0" destOrd="0" presId="urn:microsoft.com/office/officeart/2005/8/layout/list1"/>
    <dgm:cxn modelId="{F1BAC0A1-CC09-4DD4-9303-1EC730EE805C}" srcId="{1A3B6A74-EE60-4BFE-934F-3C6C3D42541F}" destId="{122E9828-96D1-4402-AAED-DEEF798E18F8}" srcOrd="1" destOrd="0" parTransId="{B966F0E6-D76D-4FA1-8CCA-DB57383F56B9}" sibTransId="{60E6B383-3A54-437B-A18A-03924AF4DC7A}"/>
    <dgm:cxn modelId="{AFAEA0AE-5C1E-498E-BE19-74EC48647A20}" type="presOf" srcId="{122E9828-96D1-4402-AAED-DEEF798E18F8}" destId="{F1B8A144-1BB9-4142-8A9A-38D78EB74E92}" srcOrd="0" destOrd="0" presId="urn:microsoft.com/office/officeart/2005/8/layout/list1"/>
    <dgm:cxn modelId="{1F05F4B4-DE7A-4CAB-94C7-AF00BC3C3268}" srcId="{1A3B6A74-EE60-4BFE-934F-3C6C3D42541F}" destId="{EE8DDABD-C0E8-4EE9-8F65-18333443CEB6}" srcOrd="2" destOrd="0" parTransId="{69A1293F-3D21-49A2-BC3A-BA095EEF3FEF}" sibTransId="{1983352D-D19A-4BC5-9073-998109F54AE9}"/>
    <dgm:cxn modelId="{38DBD4DA-6B54-4773-979B-757281874A1E}" type="presOf" srcId="{EE8DDABD-C0E8-4EE9-8F65-18333443CEB6}" destId="{BE0127A6-3557-4BEB-BBB3-5E58C70F9AD2}" srcOrd="1" destOrd="0" presId="urn:microsoft.com/office/officeart/2005/8/layout/list1"/>
    <dgm:cxn modelId="{1FC5B9F3-C33A-423D-A407-5579F170DF6C}" type="presOf" srcId="{BC0B32E6-A3E6-479B-B566-A1D33A568774}" destId="{4C1F9BA2-1D32-4781-9786-3A31EC734AD3}" srcOrd="0" destOrd="0" presId="urn:microsoft.com/office/officeart/2005/8/layout/list1"/>
    <dgm:cxn modelId="{EA638FF4-880A-4A12-AA63-2B8C429E7B8D}" type="presOf" srcId="{EE8DDABD-C0E8-4EE9-8F65-18333443CEB6}" destId="{F7168609-2E1B-4FB5-A36A-B56BD1C117D6}" srcOrd="0" destOrd="0" presId="urn:microsoft.com/office/officeart/2005/8/layout/list1"/>
    <dgm:cxn modelId="{443FBA2A-179E-4AF8-BCDB-4AA4D09B14D5}" type="presParOf" srcId="{3922D657-6380-4C42-A45F-4FE05017DADC}" destId="{6DBDAF0B-E00E-4517-BD7A-6EDA3B149D3D}" srcOrd="0" destOrd="0" presId="urn:microsoft.com/office/officeart/2005/8/layout/list1"/>
    <dgm:cxn modelId="{B8CCFBBD-7ED0-4187-BFB4-F0A2E0D6B5F2}" type="presParOf" srcId="{6DBDAF0B-E00E-4517-BD7A-6EDA3B149D3D}" destId="{21C6F419-D66B-42DA-89F6-EF6B89C51041}" srcOrd="0" destOrd="0" presId="urn:microsoft.com/office/officeart/2005/8/layout/list1"/>
    <dgm:cxn modelId="{96A8946E-FCEA-484C-BE61-C832C1493489}" type="presParOf" srcId="{6DBDAF0B-E00E-4517-BD7A-6EDA3B149D3D}" destId="{286A0C32-EC75-49C3-A814-6533A05B13F8}" srcOrd="1" destOrd="0" presId="urn:microsoft.com/office/officeart/2005/8/layout/list1"/>
    <dgm:cxn modelId="{7B9BA392-D5FB-4778-9E62-53FFDA5D3E15}" type="presParOf" srcId="{3922D657-6380-4C42-A45F-4FE05017DADC}" destId="{1F19A428-EC04-4126-9E58-2DD0E1323CA6}" srcOrd="1" destOrd="0" presId="urn:microsoft.com/office/officeart/2005/8/layout/list1"/>
    <dgm:cxn modelId="{63A125C3-3AD6-4333-A6B1-1C09C3631A82}" type="presParOf" srcId="{3922D657-6380-4C42-A45F-4FE05017DADC}" destId="{279F1C95-3165-4437-8755-550C692FCA95}" srcOrd="2" destOrd="0" presId="urn:microsoft.com/office/officeart/2005/8/layout/list1"/>
    <dgm:cxn modelId="{7F0844A3-0EFD-4FE0-A391-EB71131919E9}" type="presParOf" srcId="{3922D657-6380-4C42-A45F-4FE05017DADC}" destId="{621638B0-01F8-4959-B7C6-57963D629DE7}" srcOrd="3" destOrd="0" presId="urn:microsoft.com/office/officeart/2005/8/layout/list1"/>
    <dgm:cxn modelId="{0D80AE4C-B43D-4A57-9271-8AB946B98FAB}" type="presParOf" srcId="{3922D657-6380-4C42-A45F-4FE05017DADC}" destId="{0F783A38-71F0-47D6-A80E-FA3414E56D39}" srcOrd="4" destOrd="0" presId="urn:microsoft.com/office/officeart/2005/8/layout/list1"/>
    <dgm:cxn modelId="{1AE22B59-9F13-413A-9B07-23DC0BE767F0}" type="presParOf" srcId="{0F783A38-71F0-47D6-A80E-FA3414E56D39}" destId="{F1B8A144-1BB9-4142-8A9A-38D78EB74E92}" srcOrd="0" destOrd="0" presId="urn:microsoft.com/office/officeart/2005/8/layout/list1"/>
    <dgm:cxn modelId="{C9EA9EBE-BF69-42E2-8603-A05EB1497905}" type="presParOf" srcId="{0F783A38-71F0-47D6-A80E-FA3414E56D39}" destId="{2FC0AA29-CC7F-4496-A5C5-7493A363803D}" srcOrd="1" destOrd="0" presId="urn:microsoft.com/office/officeart/2005/8/layout/list1"/>
    <dgm:cxn modelId="{45F1E874-F45F-48E7-A5EA-93E5022F9F98}" type="presParOf" srcId="{3922D657-6380-4C42-A45F-4FE05017DADC}" destId="{BEA73065-EA20-4810-A235-C320193BA211}" srcOrd="5" destOrd="0" presId="urn:microsoft.com/office/officeart/2005/8/layout/list1"/>
    <dgm:cxn modelId="{FE80D698-76CD-4E0A-823E-2F8D47431E4A}" type="presParOf" srcId="{3922D657-6380-4C42-A45F-4FE05017DADC}" destId="{5C824DDC-9EDF-40A8-A531-F9EE6E57A436}" srcOrd="6" destOrd="0" presId="urn:microsoft.com/office/officeart/2005/8/layout/list1"/>
    <dgm:cxn modelId="{43EB7C79-0460-4370-A5E2-63C6CF2293B5}" type="presParOf" srcId="{3922D657-6380-4C42-A45F-4FE05017DADC}" destId="{0E5728D7-2AA2-4E64-A33E-8FE9ADD6413B}" srcOrd="7" destOrd="0" presId="urn:microsoft.com/office/officeart/2005/8/layout/list1"/>
    <dgm:cxn modelId="{BB08841B-5585-473E-8024-9C94FB15BA12}" type="presParOf" srcId="{3922D657-6380-4C42-A45F-4FE05017DADC}" destId="{0F454D4C-5B69-40BE-A85A-86323DF39BDE}" srcOrd="8" destOrd="0" presId="urn:microsoft.com/office/officeart/2005/8/layout/list1"/>
    <dgm:cxn modelId="{A30278E3-2C72-4C34-8A3C-2A6C61459B52}" type="presParOf" srcId="{0F454D4C-5B69-40BE-A85A-86323DF39BDE}" destId="{F7168609-2E1B-4FB5-A36A-B56BD1C117D6}" srcOrd="0" destOrd="0" presId="urn:microsoft.com/office/officeart/2005/8/layout/list1"/>
    <dgm:cxn modelId="{DAF2D69F-0A27-4A13-B944-71426BB41FB5}" type="presParOf" srcId="{0F454D4C-5B69-40BE-A85A-86323DF39BDE}" destId="{BE0127A6-3557-4BEB-BBB3-5E58C70F9AD2}" srcOrd="1" destOrd="0" presId="urn:microsoft.com/office/officeart/2005/8/layout/list1"/>
    <dgm:cxn modelId="{BD8FF643-E088-4A49-936F-65DF573A68F3}" type="presParOf" srcId="{3922D657-6380-4C42-A45F-4FE05017DADC}" destId="{AEE62B9E-36CC-4CF2-AC84-2327D1E1FCC4}" srcOrd="9" destOrd="0" presId="urn:microsoft.com/office/officeart/2005/8/layout/list1"/>
    <dgm:cxn modelId="{EB467EB2-B0BC-4046-9846-BE53D1409115}" type="presParOf" srcId="{3922D657-6380-4C42-A45F-4FE05017DADC}" destId="{0A20AD68-1125-4CF9-AC9D-6C63B4883556}" srcOrd="10" destOrd="0" presId="urn:microsoft.com/office/officeart/2005/8/layout/list1"/>
    <dgm:cxn modelId="{D007D92A-F6BF-482F-AD58-2C1DD84A5EE2}" type="presParOf" srcId="{3922D657-6380-4C42-A45F-4FE05017DADC}" destId="{4263275B-654A-4993-8EF1-15B62A877A9D}" srcOrd="11" destOrd="0" presId="urn:microsoft.com/office/officeart/2005/8/layout/list1"/>
    <dgm:cxn modelId="{6622C9F8-81AE-4B82-8A81-0D49CC632F73}" type="presParOf" srcId="{3922D657-6380-4C42-A45F-4FE05017DADC}" destId="{369C23FE-F48C-4514-902B-25AA94349E01}" srcOrd="12" destOrd="0" presId="urn:microsoft.com/office/officeart/2005/8/layout/list1"/>
    <dgm:cxn modelId="{5AA16ABC-35EF-49A6-8EC1-714C95FCD6C1}" type="presParOf" srcId="{369C23FE-F48C-4514-902B-25AA94349E01}" destId="{4C1F9BA2-1D32-4781-9786-3A31EC734AD3}" srcOrd="0" destOrd="0" presId="urn:microsoft.com/office/officeart/2005/8/layout/list1"/>
    <dgm:cxn modelId="{3C3E6B4A-86A9-4A50-BA39-40B392FCAB9A}" type="presParOf" srcId="{369C23FE-F48C-4514-902B-25AA94349E01}" destId="{F52128C9-525D-48CF-9796-349F02CF46FB}" srcOrd="1" destOrd="0" presId="urn:microsoft.com/office/officeart/2005/8/layout/list1"/>
    <dgm:cxn modelId="{F05E71D1-39E3-4970-9294-9DB5E0CF6D69}" type="presParOf" srcId="{3922D657-6380-4C42-A45F-4FE05017DADC}" destId="{D83B5C2D-C55C-4CAA-AE21-38A0ED2E4E25}" srcOrd="13" destOrd="0" presId="urn:microsoft.com/office/officeart/2005/8/layout/list1"/>
    <dgm:cxn modelId="{24819A67-D382-4491-A523-C461E9D307DE}" type="presParOf" srcId="{3922D657-6380-4C42-A45F-4FE05017DADC}" destId="{2A4FC24B-2C03-4092-89AE-B1116CB714E0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C92851-2E46-4413-B9A4-86062F9891D1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CA"/>
        </a:p>
      </dgm:t>
    </dgm:pt>
    <dgm:pt modelId="{ABA5908F-1BC6-448B-A54C-F1FF70D6E14A}">
      <dgm:prSet phldrT="[Texte]"/>
      <dgm:spPr/>
      <dgm:t>
        <a:bodyPr/>
        <a:lstStyle/>
        <a:p>
          <a:r>
            <a:rPr lang="fr-FR" dirty="0">
              <a:solidFill>
                <a:schemeClr val="bg1"/>
              </a:solidFill>
            </a:rPr>
            <a:t>  </a:t>
          </a:r>
          <a:endParaRPr lang="fr-CA" dirty="0">
            <a:solidFill>
              <a:schemeClr val="bg1"/>
            </a:solidFill>
          </a:endParaRPr>
        </a:p>
      </dgm:t>
    </dgm:pt>
    <dgm:pt modelId="{E65700EC-DF64-4AE7-8B28-868FCCE04344}" type="parTrans" cxnId="{AC3BF7BC-F41E-466D-A2D2-9E100EBFF763}">
      <dgm:prSet/>
      <dgm:spPr/>
      <dgm:t>
        <a:bodyPr/>
        <a:lstStyle/>
        <a:p>
          <a:endParaRPr lang="fr-CA"/>
        </a:p>
      </dgm:t>
    </dgm:pt>
    <dgm:pt modelId="{A14B7720-40EC-4295-8742-FED63DFF9F46}" type="sibTrans" cxnId="{AC3BF7BC-F41E-466D-A2D2-9E100EBFF763}">
      <dgm:prSet/>
      <dgm:spPr>
        <a:solidFill>
          <a:schemeClr val="bg1">
            <a:lumMod val="75000"/>
          </a:schemeClr>
        </a:solidFill>
      </dgm:spPr>
      <dgm:t>
        <a:bodyPr/>
        <a:lstStyle/>
        <a:p>
          <a:endParaRPr lang="fr-CA"/>
        </a:p>
      </dgm:t>
    </dgm:pt>
    <dgm:pt modelId="{D2960CCF-54F9-4FC6-8056-BE3753932FFB}">
      <dgm:prSet phldrT="[Texte]"/>
      <dgm:spPr/>
      <dgm:t>
        <a:bodyPr/>
        <a:lstStyle/>
        <a:p>
          <a:r>
            <a:rPr lang="fr-FR" dirty="0">
              <a:solidFill>
                <a:schemeClr val="bg1"/>
              </a:solidFill>
            </a:rPr>
            <a:t>  </a:t>
          </a:r>
          <a:endParaRPr lang="fr-CA" dirty="0">
            <a:solidFill>
              <a:schemeClr val="bg1"/>
            </a:solidFill>
          </a:endParaRPr>
        </a:p>
      </dgm:t>
    </dgm:pt>
    <dgm:pt modelId="{135AB965-DD66-436A-B4FB-F4346B7A7369}" type="parTrans" cxnId="{15ED4042-3A6B-4F17-A0D0-C3014BFE2AFC}">
      <dgm:prSet/>
      <dgm:spPr/>
      <dgm:t>
        <a:bodyPr/>
        <a:lstStyle/>
        <a:p>
          <a:endParaRPr lang="fr-CA"/>
        </a:p>
      </dgm:t>
    </dgm:pt>
    <dgm:pt modelId="{E4E03056-1435-47FF-B38A-15714B83CC21}" type="sibTrans" cxnId="{15ED4042-3A6B-4F17-A0D0-C3014BFE2AFC}">
      <dgm:prSet/>
      <dgm:spPr>
        <a:solidFill>
          <a:schemeClr val="bg1">
            <a:lumMod val="75000"/>
          </a:schemeClr>
        </a:solidFill>
      </dgm:spPr>
      <dgm:t>
        <a:bodyPr/>
        <a:lstStyle/>
        <a:p>
          <a:endParaRPr lang="fr-CA"/>
        </a:p>
      </dgm:t>
    </dgm:pt>
    <dgm:pt modelId="{931B916F-181C-4043-B002-0D9B6BB22E43}">
      <dgm:prSet phldrT="[Texte]"/>
      <dgm:spPr/>
      <dgm:t>
        <a:bodyPr/>
        <a:lstStyle/>
        <a:p>
          <a:r>
            <a:rPr lang="fr-FR" dirty="0">
              <a:solidFill>
                <a:schemeClr val="bg1"/>
              </a:solidFill>
            </a:rPr>
            <a:t>  </a:t>
          </a:r>
          <a:endParaRPr lang="fr-CA" dirty="0">
            <a:solidFill>
              <a:schemeClr val="bg1"/>
            </a:solidFill>
          </a:endParaRPr>
        </a:p>
      </dgm:t>
    </dgm:pt>
    <dgm:pt modelId="{E2931C7E-F6F8-4029-9647-E403215A849D}" type="parTrans" cxnId="{DBBAE1C2-E4FB-4044-B5AA-E3672905C220}">
      <dgm:prSet/>
      <dgm:spPr/>
      <dgm:t>
        <a:bodyPr/>
        <a:lstStyle/>
        <a:p>
          <a:endParaRPr lang="fr-CA"/>
        </a:p>
      </dgm:t>
    </dgm:pt>
    <dgm:pt modelId="{28B185DD-E951-47AC-8FB4-E60A6101083E}" type="sibTrans" cxnId="{DBBAE1C2-E4FB-4044-B5AA-E3672905C220}">
      <dgm:prSet/>
      <dgm:spPr>
        <a:solidFill>
          <a:schemeClr val="bg1">
            <a:lumMod val="75000"/>
          </a:schemeClr>
        </a:solidFill>
      </dgm:spPr>
      <dgm:t>
        <a:bodyPr/>
        <a:lstStyle/>
        <a:p>
          <a:endParaRPr lang="fr-CA"/>
        </a:p>
      </dgm:t>
    </dgm:pt>
    <dgm:pt modelId="{222ED06E-33ED-4E27-93D9-1FAD0C8B4235}">
      <dgm:prSet phldrT="[Texte]"/>
      <dgm:spPr/>
      <dgm:t>
        <a:bodyPr/>
        <a:lstStyle/>
        <a:p>
          <a:r>
            <a:rPr lang="fr-FR" dirty="0">
              <a:solidFill>
                <a:schemeClr val="bg1"/>
              </a:solidFill>
            </a:rPr>
            <a:t>  </a:t>
          </a:r>
          <a:endParaRPr lang="fr-CA" dirty="0">
            <a:solidFill>
              <a:schemeClr val="bg1"/>
            </a:solidFill>
          </a:endParaRPr>
        </a:p>
      </dgm:t>
    </dgm:pt>
    <dgm:pt modelId="{C782EF8F-0D46-496D-B7A4-50A45409E1EB}" type="parTrans" cxnId="{1660E07C-F8ED-4DCB-9FA9-64D64F468B68}">
      <dgm:prSet/>
      <dgm:spPr/>
      <dgm:t>
        <a:bodyPr/>
        <a:lstStyle/>
        <a:p>
          <a:endParaRPr lang="fr-CA"/>
        </a:p>
      </dgm:t>
    </dgm:pt>
    <dgm:pt modelId="{F10D07D3-1F08-4433-AA56-B09E9F0ABA45}" type="sibTrans" cxnId="{1660E07C-F8ED-4DCB-9FA9-64D64F468B68}">
      <dgm:prSet/>
      <dgm:spPr>
        <a:solidFill>
          <a:schemeClr val="bg1">
            <a:lumMod val="75000"/>
          </a:schemeClr>
        </a:solidFill>
      </dgm:spPr>
      <dgm:t>
        <a:bodyPr/>
        <a:lstStyle/>
        <a:p>
          <a:endParaRPr lang="fr-CA"/>
        </a:p>
      </dgm:t>
    </dgm:pt>
    <dgm:pt modelId="{3D618068-E5AF-4B9B-88A4-B5B27C0997F0}">
      <dgm:prSet phldrT="[Texte]" custT="1"/>
      <dgm:spPr/>
      <dgm:t>
        <a:bodyPr/>
        <a:lstStyle/>
        <a:p>
          <a:r>
            <a:rPr lang="fr-FR" sz="2200" dirty="0">
              <a:solidFill>
                <a:schemeClr val="bg1"/>
              </a:solidFill>
            </a:rPr>
            <a:t>   </a:t>
          </a:r>
          <a:endParaRPr lang="fr-CA" sz="2200" dirty="0">
            <a:solidFill>
              <a:schemeClr val="bg1"/>
            </a:solidFill>
          </a:endParaRPr>
        </a:p>
      </dgm:t>
    </dgm:pt>
    <dgm:pt modelId="{7199BAC8-A848-41FE-A5AC-F289F5885CEF}" type="parTrans" cxnId="{F62EF727-CF2D-4D1E-AA9F-DE86FBCB9E76}">
      <dgm:prSet/>
      <dgm:spPr/>
      <dgm:t>
        <a:bodyPr/>
        <a:lstStyle/>
        <a:p>
          <a:endParaRPr lang="fr-CA"/>
        </a:p>
      </dgm:t>
    </dgm:pt>
    <dgm:pt modelId="{6351F59C-16C2-4428-A661-68032AD57106}" type="sibTrans" cxnId="{F62EF727-CF2D-4D1E-AA9F-DE86FBCB9E76}">
      <dgm:prSet/>
      <dgm:spPr>
        <a:solidFill>
          <a:schemeClr val="bg1">
            <a:lumMod val="75000"/>
          </a:schemeClr>
        </a:solidFill>
      </dgm:spPr>
      <dgm:t>
        <a:bodyPr/>
        <a:lstStyle/>
        <a:p>
          <a:endParaRPr lang="fr-CA"/>
        </a:p>
      </dgm:t>
    </dgm:pt>
    <dgm:pt modelId="{759DBF7D-E2D9-455B-94EF-D11CD3ED90F1}" type="pres">
      <dgm:prSet presAssocID="{BEC92851-2E46-4413-B9A4-86062F9891D1}" presName="cycle" presStyleCnt="0">
        <dgm:presLayoutVars>
          <dgm:dir/>
          <dgm:resizeHandles val="exact"/>
        </dgm:presLayoutVars>
      </dgm:prSet>
      <dgm:spPr/>
    </dgm:pt>
    <dgm:pt modelId="{9B89422E-BE7A-4F92-9316-FA8945E98BAA}" type="pres">
      <dgm:prSet presAssocID="{ABA5908F-1BC6-448B-A54C-F1FF70D6E14A}" presName="dummy" presStyleCnt="0"/>
      <dgm:spPr/>
    </dgm:pt>
    <dgm:pt modelId="{C19929AB-DBE5-48C9-8603-8D42168A36CE}" type="pres">
      <dgm:prSet presAssocID="{ABA5908F-1BC6-448B-A54C-F1FF70D6E14A}" presName="node" presStyleLbl="revTx" presStyleIdx="0" presStyleCnt="5">
        <dgm:presLayoutVars>
          <dgm:bulletEnabled val="1"/>
        </dgm:presLayoutVars>
      </dgm:prSet>
      <dgm:spPr/>
    </dgm:pt>
    <dgm:pt modelId="{42C93837-7084-43EB-8AB7-6946426BB093}" type="pres">
      <dgm:prSet presAssocID="{A14B7720-40EC-4295-8742-FED63DFF9F46}" presName="sibTrans" presStyleLbl="node1" presStyleIdx="0" presStyleCnt="5"/>
      <dgm:spPr/>
    </dgm:pt>
    <dgm:pt modelId="{7E4CFF2D-2DC7-4651-ADBA-69900A8918EE}" type="pres">
      <dgm:prSet presAssocID="{D2960CCF-54F9-4FC6-8056-BE3753932FFB}" presName="dummy" presStyleCnt="0"/>
      <dgm:spPr/>
    </dgm:pt>
    <dgm:pt modelId="{5EBDCEE3-A87A-4616-A8FB-7FEEC07A6074}" type="pres">
      <dgm:prSet presAssocID="{D2960CCF-54F9-4FC6-8056-BE3753932FFB}" presName="node" presStyleLbl="revTx" presStyleIdx="1" presStyleCnt="5">
        <dgm:presLayoutVars>
          <dgm:bulletEnabled val="1"/>
        </dgm:presLayoutVars>
      </dgm:prSet>
      <dgm:spPr/>
    </dgm:pt>
    <dgm:pt modelId="{7478C9F0-3529-4076-BC31-54237CE4D3AF}" type="pres">
      <dgm:prSet presAssocID="{E4E03056-1435-47FF-B38A-15714B83CC21}" presName="sibTrans" presStyleLbl="node1" presStyleIdx="1" presStyleCnt="5"/>
      <dgm:spPr/>
    </dgm:pt>
    <dgm:pt modelId="{3C9A0DC3-EA38-4F6B-8F3D-CE4825FEE934}" type="pres">
      <dgm:prSet presAssocID="{931B916F-181C-4043-B002-0D9B6BB22E43}" presName="dummy" presStyleCnt="0"/>
      <dgm:spPr/>
    </dgm:pt>
    <dgm:pt modelId="{0F7434AB-4F98-47E6-9AC4-52A6976B523C}" type="pres">
      <dgm:prSet presAssocID="{931B916F-181C-4043-B002-0D9B6BB22E43}" presName="node" presStyleLbl="revTx" presStyleIdx="2" presStyleCnt="5">
        <dgm:presLayoutVars>
          <dgm:bulletEnabled val="1"/>
        </dgm:presLayoutVars>
      </dgm:prSet>
      <dgm:spPr/>
    </dgm:pt>
    <dgm:pt modelId="{C4B33581-0B7B-4CC6-9D66-FBE9067721EB}" type="pres">
      <dgm:prSet presAssocID="{28B185DD-E951-47AC-8FB4-E60A6101083E}" presName="sibTrans" presStyleLbl="node1" presStyleIdx="2" presStyleCnt="5"/>
      <dgm:spPr/>
    </dgm:pt>
    <dgm:pt modelId="{F2923397-D8C7-4662-B7FB-66740D80BD3E}" type="pres">
      <dgm:prSet presAssocID="{222ED06E-33ED-4E27-93D9-1FAD0C8B4235}" presName="dummy" presStyleCnt="0"/>
      <dgm:spPr/>
    </dgm:pt>
    <dgm:pt modelId="{74F6CCF6-192A-4B91-A18F-AB8343AF64E1}" type="pres">
      <dgm:prSet presAssocID="{222ED06E-33ED-4E27-93D9-1FAD0C8B4235}" presName="node" presStyleLbl="revTx" presStyleIdx="3" presStyleCnt="5">
        <dgm:presLayoutVars>
          <dgm:bulletEnabled val="1"/>
        </dgm:presLayoutVars>
      </dgm:prSet>
      <dgm:spPr/>
    </dgm:pt>
    <dgm:pt modelId="{133AE0FB-2BF4-4F35-B7DD-5AD67812AB9A}" type="pres">
      <dgm:prSet presAssocID="{F10D07D3-1F08-4433-AA56-B09E9F0ABA45}" presName="sibTrans" presStyleLbl="node1" presStyleIdx="3" presStyleCnt="5"/>
      <dgm:spPr/>
    </dgm:pt>
    <dgm:pt modelId="{41E39537-289D-4888-BA30-7475BE674D28}" type="pres">
      <dgm:prSet presAssocID="{3D618068-E5AF-4B9B-88A4-B5B27C0997F0}" presName="dummy" presStyleCnt="0"/>
      <dgm:spPr/>
    </dgm:pt>
    <dgm:pt modelId="{A623AF18-B8B8-46D1-817F-5D57EC6946E3}" type="pres">
      <dgm:prSet presAssocID="{3D618068-E5AF-4B9B-88A4-B5B27C0997F0}" presName="node" presStyleLbl="revTx" presStyleIdx="4" presStyleCnt="5">
        <dgm:presLayoutVars>
          <dgm:bulletEnabled val="1"/>
        </dgm:presLayoutVars>
      </dgm:prSet>
      <dgm:spPr/>
    </dgm:pt>
    <dgm:pt modelId="{E63600F9-B7FC-4540-BE70-E72246264812}" type="pres">
      <dgm:prSet presAssocID="{6351F59C-16C2-4428-A661-68032AD57106}" presName="sibTrans" presStyleLbl="node1" presStyleIdx="4" presStyleCnt="5"/>
      <dgm:spPr/>
    </dgm:pt>
  </dgm:ptLst>
  <dgm:cxnLst>
    <dgm:cxn modelId="{360A700F-537A-4A72-9517-974A47FF5B44}" type="presOf" srcId="{28B185DD-E951-47AC-8FB4-E60A6101083E}" destId="{C4B33581-0B7B-4CC6-9D66-FBE9067721EB}" srcOrd="0" destOrd="0" presId="urn:microsoft.com/office/officeart/2005/8/layout/cycle1"/>
    <dgm:cxn modelId="{E4A76E19-F2C1-44C7-85EB-3793B037ED82}" type="presOf" srcId="{931B916F-181C-4043-B002-0D9B6BB22E43}" destId="{0F7434AB-4F98-47E6-9AC4-52A6976B523C}" srcOrd="0" destOrd="0" presId="urn:microsoft.com/office/officeart/2005/8/layout/cycle1"/>
    <dgm:cxn modelId="{F62EF727-CF2D-4D1E-AA9F-DE86FBCB9E76}" srcId="{BEC92851-2E46-4413-B9A4-86062F9891D1}" destId="{3D618068-E5AF-4B9B-88A4-B5B27C0997F0}" srcOrd="4" destOrd="0" parTransId="{7199BAC8-A848-41FE-A5AC-F289F5885CEF}" sibTransId="{6351F59C-16C2-4428-A661-68032AD57106}"/>
    <dgm:cxn modelId="{AD154A2B-CB52-4273-A46D-E73D14D4B4EC}" type="presOf" srcId="{F10D07D3-1F08-4433-AA56-B09E9F0ABA45}" destId="{133AE0FB-2BF4-4F35-B7DD-5AD67812AB9A}" srcOrd="0" destOrd="0" presId="urn:microsoft.com/office/officeart/2005/8/layout/cycle1"/>
    <dgm:cxn modelId="{BF222F3A-4140-4F51-A542-2B74404A57E5}" type="presOf" srcId="{3D618068-E5AF-4B9B-88A4-B5B27C0997F0}" destId="{A623AF18-B8B8-46D1-817F-5D57EC6946E3}" srcOrd="0" destOrd="0" presId="urn:microsoft.com/office/officeart/2005/8/layout/cycle1"/>
    <dgm:cxn modelId="{15ED4042-3A6B-4F17-A0D0-C3014BFE2AFC}" srcId="{BEC92851-2E46-4413-B9A4-86062F9891D1}" destId="{D2960CCF-54F9-4FC6-8056-BE3753932FFB}" srcOrd="1" destOrd="0" parTransId="{135AB965-DD66-436A-B4FB-F4346B7A7369}" sibTransId="{E4E03056-1435-47FF-B38A-15714B83CC21}"/>
    <dgm:cxn modelId="{9805E26B-8ADE-482D-8F6C-D3F259020E60}" type="presOf" srcId="{222ED06E-33ED-4E27-93D9-1FAD0C8B4235}" destId="{74F6CCF6-192A-4B91-A18F-AB8343AF64E1}" srcOrd="0" destOrd="0" presId="urn:microsoft.com/office/officeart/2005/8/layout/cycle1"/>
    <dgm:cxn modelId="{F6DB054E-490A-4CD1-8A28-C572F6CB21FD}" type="presOf" srcId="{E4E03056-1435-47FF-B38A-15714B83CC21}" destId="{7478C9F0-3529-4076-BC31-54237CE4D3AF}" srcOrd="0" destOrd="0" presId="urn:microsoft.com/office/officeart/2005/8/layout/cycle1"/>
    <dgm:cxn modelId="{1660E07C-F8ED-4DCB-9FA9-64D64F468B68}" srcId="{BEC92851-2E46-4413-B9A4-86062F9891D1}" destId="{222ED06E-33ED-4E27-93D9-1FAD0C8B4235}" srcOrd="3" destOrd="0" parTransId="{C782EF8F-0D46-496D-B7A4-50A45409E1EB}" sibTransId="{F10D07D3-1F08-4433-AA56-B09E9F0ABA45}"/>
    <dgm:cxn modelId="{428B7B8E-8E87-4B5C-8A1B-47693FB08457}" type="presOf" srcId="{ABA5908F-1BC6-448B-A54C-F1FF70D6E14A}" destId="{C19929AB-DBE5-48C9-8603-8D42168A36CE}" srcOrd="0" destOrd="0" presId="urn:microsoft.com/office/officeart/2005/8/layout/cycle1"/>
    <dgm:cxn modelId="{14CC70A2-33E4-4845-A2A4-775EF3A69DB0}" type="presOf" srcId="{D2960CCF-54F9-4FC6-8056-BE3753932FFB}" destId="{5EBDCEE3-A87A-4616-A8FB-7FEEC07A6074}" srcOrd="0" destOrd="0" presId="urn:microsoft.com/office/officeart/2005/8/layout/cycle1"/>
    <dgm:cxn modelId="{0B8C96B9-B101-497F-8643-90FDA2582D82}" type="presOf" srcId="{A14B7720-40EC-4295-8742-FED63DFF9F46}" destId="{42C93837-7084-43EB-8AB7-6946426BB093}" srcOrd="0" destOrd="0" presId="urn:microsoft.com/office/officeart/2005/8/layout/cycle1"/>
    <dgm:cxn modelId="{AC3BF7BC-F41E-466D-A2D2-9E100EBFF763}" srcId="{BEC92851-2E46-4413-B9A4-86062F9891D1}" destId="{ABA5908F-1BC6-448B-A54C-F1FF70D6E14A}" srcOrd="0" destOrd="0" parTransId="{E65700EC-DF64-4AE7-8B28-868FCCE04344}" sibTransId="{A14B7720-40EC-4295-8742-FED63DFF9F46}"/>
    <dgm:cxn modelId="{DBBAE1C2-E4FB-4044-B5AA-E3672905C220}" srcId="{BEC92851-2E46-4413-B9A4-86062F9891D1}" destId="{931B916F-181C-4043-B002-0D9B6BB22E43}" srcOrd="2" destOrd="0" parTransId="{E2931C7E-F6F8-4029-9647-E403215A849D}" sibTransId="{28B185DD-E951-47AC-8FB4-E60A6101083E}"/>
    <dgm:cxn modelId="{512C85CC-67A2-4620-9AB8-26461B6E2AAE}" type="presOf" srcId="{6351F59C-16C2-4428-A661-68032AD57106}" destId="{E63600F9-B7FC-4540-BE70-E72246264812}" srcOrd="0" destOrd="0" presId="urn:microsoft.com/office/officeart/2005/8/layout/cycle1"/>
    <dgm:cxn modelId="{38AF8CEE-D65B-4439-9D10-AEC1907AFC13}" type="presOf" srcId="{BEC92851-2E46-4413-B9A4-86062F9891D1}" destId="{759DBF7D-E2D9-455B-94EF-D11CD3ED90F1}" srcOrd="0" destOrd="0" presId="urn:microsoft.com/office/officeart/2005/8/layout/cycle1"/>
    <dgm:cxn modelId="{DC0DB457-B435-49D3-B490-22B419F0BFCC}" type="presParOf" srcId="{759DBF7D-E2D9-455B-94EF-D11CD3ED90F1}" destId="{9B89422E-BE7A-4F92-9316-FA8945E98BAA}" srcOrd="0" destOrd="0" presId="urn:microsoft.com/office/officeart/2005/8/layout/cycle1"/>
    <dgm:cxn modelId="{CA36C2DF-6E54-4E69-963D-8E4D3EB37C17}" type="presParOf" srcId="{759DBF7D-E2D9-455B-94EF-D11CD3ED90F1}" destId="{C19929AB-DBE5-48C9-8603-8D42168A36CE}" srcOrd="1" destOrd="0" presId="urn:microsoft.com/office/officeart/2005/8/layout/cycle1"/>
    <dgm:cxn modelId="{DFC380E9-91FA-42CA-968E-E57B34090D43}" type="presParOf" srcId="{759DBF7D-E2D9-455B-94EF-D11CD3ED90F1}" destId="{42C93837-7084-43EB-8AB7-6946426BB093}" srcOrd="2" destOrd="0" presId="urn:microsoft.com/office/officeart/2005/8/layout/cycle1"/>
    <dgm:cxn modelId="{77CE7730-1D6E-41F2-9B20-B54540A6A006}" type="presParOf" srcId="{759DBF7D-E2D9-455B-94EF-D11CD3ED90F1}" destId="{7E4CFF2D-2DC7-4651-ADBA-69900A8918EE}" srcOrd="3" destOrd="0" presId="urn:microsoft.com/office/officeart/2005/8/layout/cycle1"/>
    <dgm:cxn modelId="{6EC0F186-7897-4D35-BAC9-B9FFFA372054}" type="presParOf" srcId="{759DBF7D-E2D9-455B-94EF-D11CD3ED90F1}" destId="{5EBDCEE3-A87A-4616-A8FB-7FEEC07A6074}" srcOrd="4" destOrd="0" presId="urn:microsoft.com/office/officeart/2005/8/layout/cycle1"/>
    <dgm:cxn modelId="{BFA02A3C-D3E3-4722-868B-23F4E4525C07}" type="presParOf" srcId="{759DBF7D-E2D9-455B-94EF-D11CD3ED90F1}" destId="{7478C9F0-3529-4076-BC31-54237CE4D3AF}" srcOrd="5" destOrd="0" presId="urn:microsoft.com/office/officeart/2005/8/layout/cycle1"/>
    <dgm:cxn modelId="{2EC1A0D7-DCA0-4364-BF77-4028D27AFB5E}" type="presParOf" srcId="{759DBF7D-E2D9-455B-94EF-D11CD3ED90F1}" destId="{3C9A0DC3-EA38-4F6B-8F3D-CE4825FEE934}" srcOrd="6" destOrd="0" presId="urn:microsoft.com/office/officeart/2005/8/layout/cycle1"/>
    <dgm:cxn modelId="{13042796-57FB-475F-BD59-79FADAA07286}" type="presParOf" srcId="{759DBF7D-E2D9-455B-94EF-D11CD3ED90F1}" destId="{0F7434AB-4F98-47E6-9AC4-52A6976B523C}" srcOrd="7" destOrd="0" presId="urn:microsoft.com/office/officeart/2005/8/layout/cycle1"/>
    <dgm:cxn modelId="{CD37C632-32AA-4832-B586-9E6298465A53}" type="presParOf" srcId="{759DBF7D-E2D9-455B-94EF-D11CD3ED90F1}" destId="{C4B33581-0B7B-4CC6-9D66-FBE9067721EB}" srcOrd="8" destOrd="0" presId="urn:microsoft.com/office/officeart/2005/8/layout/cycle1"/>
    <dgm:cxn modelId="{61D8D784-322E-46CA-B6AC-622709A34337}" type="presParOf" srcId="{759DBF7D-E2D9-455B-94EF-D11CD3ED90F1}" destId="{F2923397-D8C7-4662-B7FB-66740D80BD3E}" srcOrd="9" destOrd="0" presId="urn:microsoft.com/office/officeart/2005/8/layout/cycle1"/>
    <dgm:cxn modelId="{06F17576-AD78-4991-B978-93E73DCD95B2}" type="presParOf" srcId="{759DBF7D-E2D9-455B-94EF-D11CD3ED90F1}" destId="{74F6CCF6-192A-4B91-A18F-AB8343AF64E1}" srcOrd="10" destOrd="0" presId="urn:microsoft.com/office/officeart/2005/8/layout/cycle1"/>
    <dgm:cxn modelId="{C0CE822F-3CF4-46E4-9238-1AEB05E2A503}" type="presParOf" srcId="{759DBF7D-E2D9-455B-94EF-D11CD3ED90F1}" destId="{133AE0FB-2BF4-4F35-B7DD-5AD67812AB9A}" srcOrd="11" destOrd="0" presId="urn:microsoft.com/office/officeart/2005/8/layout/cycle1"/>
    <dgm:cxn modelId="{339FD64E-0653-474C-A291-96C829D47185}" type="presParOf" srcId="{759DBF7D-E2D9-455B-94EF-D11CD3ED90F1}" destId="{41E39537-289D-4888-BA30-7475BE674D28}" srcOrd="12" destOrd="0" presId="urn:microsoft.com/office/officeart/2005/8/layout/cycle1"/>
    <dgm:cxn modelId="{361BF5C1-F7B3-415C-9763-68502A58CC70}" type="presParOf" srcId="{759DBF7D-E2D9-455B-94EF-D11CD3ED90F1}" destId="{A623AF18-B8B8-46D1-817F-5D57EC6946E3}" srcOrd="13" destOrd="0" presId="urn:microsoft.com/office/officeart/2005/8/layout/cycle1"/>
    <dgm:cxn modelId="{F1DE76E4-6D41-412B-94ED-D4284D883140}" type="presParOf" srcId="{759DBF7D-E2D9-455B-94EF-D11CD3ED90F1}" destId="{E63600F9-B7FC-4540-BE70-E72246264812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9F1C95-3165-4437-8755-550C692FCA95}">
      <dsp:nvSpPr>
        <dsp:cNvPr id="0" name=""/>
        <dsp:cNvSpPr/>
      </dsp:nvSpPr>
      <dsp:spPr>
        <a:xfrm>
          <a:off x="0" y="347020"/>
          <a:ext cx="7177088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86A0C32-EC75-49C3-A814-6533A05B13F8}">
      <dsp:nvSpPr>
        <dsp:cNvPr id="0" name=""/>
        <dsp:cNvSpPr/>
      </dsp:nvSpPr>
      <dsp:spPr>
        <a:xfrm>
          <a:off x="358854" y="7539"/>
          <a:ext cx="5023961" cy="6789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89894" tIns="0" rIns="189894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000" b="0" kern="1200" dirty="0"/>
            <a:t>1. Team </a:t>
          </a:r>
          <a:r>
            <a:rPr lang="fr-CA" sz="2000" b="0" kern="1200" dirty="0" err="1"/>
            <a:t>presentation</a:t>
          </a:r>
          <a:endParaRPr lang="fr-CA" sz="2000" b="0" kern="1200" dirty="0"/>
        </a:p>
      </dsp:txBody>
      <dsp:txXfrm>
        <a:off x="391998" y="40683"/>
        <a:ext cx="4957673" cy="612672"/>
      </dsp:txXfrm>
    </dsp:sp>
    <dsp:sp modelId="{5C824DDC-9EDF-40A8-A531-F9EE6E57A436}">
      <dsp:nvSpPr>
        <dsp:cNvPr id="0" name=""/>
        <dsp:cNvSpPr/>
      </dsp:nvSpPr>
      <dsp:spPr>
        <a:xfrm>
          <a:off x="0" y="1390300"/>
          <a:ext cx="7177088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FC0AA29-CC7F-4496-A5C5-7493A363803D}">
      <dsp:nvSpPr>
        <dsp:cNvPr id="0" name=""/>
        <dsp:cNvSpPr/>
      </dsp:nvSpPr>
      <dsp:spPr>
        <a:xfrm>
          <a:off x="358854" y="1050819"/>
          <a:ext cx="5023961" cy="6789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89894" tIns="0" rIns="189894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000" b="0" kern="1200" dirty="0"/>
            <a:t>2. Objectives</a:t>
          </a:r>
        </a:p>
      </dsp:txBody>
      <dsp:txXfrm>
        <a:off x="391998" y="1083963"/>
        <a:ext cx="4957673" cy="612672"/>
      </dsp:txXfrm>
    </dsp:sp>
    <dsp:sp modelId="{0A20AD68-1125-4CF9-AC9D-6C63B4883556}">
      <dsp:nvSpPr>
        <dsp:cNvPr id="0" name=""/>
        <dsp:cNvSpPr/>
      </dsp:nvSpPr>
      <dsp:spPr>
        <a:xfrm>
          <a:off x="0" y="2433580"/>
          <a:ext cx="7177088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E0127A6-3557-4BEB-BBB3-5E58C70F9AD2}">
      <dsp:nvSpPr>
        <dsp:cNvPr id="0" name=""/>
        <dsp:cNvSpPr/>
      </dsp:nvSpPr>
      <dsp:spPr>
        <a:xfrm>
          <a:off x="358854" y="2094100"/>
          <a:ext cx="5023961" cy="6789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89894" tIns="0" rIns="189894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000" b="0" kern="1200" dirty="0"/>
            <a:t>3. </a:t>
          </a:r>
          <a:r>
            <a:rPr lang="fr-CA" sz="2000" b="0" kern="1200" dirty="0" err="1"/>
            <a:t>Deliverables</a:t>
          </a:r>
          <a:endParaRPr lang="fr-CA" sz="2000" b="0" kern="1200" dirty="0"/>
        </a:p>
      </dsp:txBody>
      <dsp:txXfrm>
        <a:off x="391998" y="2127244"/>
        <a:ext cx="4957673" cy="612672"/>
      </dsp:txXfrm>
    </dsp:sp>
    <dsp:sp modelId="{2A4FC24B-2C03-4092-89AE-B1116CB714E0}">
      <dsp:nvSpPr>
        <dsp:cNvPr id="0" name=""/>
        <dsp:cNvSpPr/>
      </dsp:nvSpPr>
      <dsp:spPr>
        <a:xfrm>
          <a:off x="0" y="3476860"/>
          <a:ext cx="7177088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52128C9-525D-48CF-9796-349F02CF46FB}">
      <dsp:nvSpPr>
        <dsp:cNvPr id="0" name=""/>
        <dsp:cNvSpPr/>
      </dsp:nvSpPr>
      <dsp:spPr>
        <a:xfrm>
          <a:off x="358854" y="3137380"/>
          <a:ext cx="5023961" cy="6789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89894" tIns="0" rIns="189894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000" b="0" kern="1200" dirty="0"/>
            <a:t>4. </a:t>
          </a:r>
          <a:r>
            <a:rPr lang="fr-CA" sz="2000" b="0" kern="1200" dirty="0" err="1">
              <a:latin typeface="Arial"/>
            </a:rPr>
            <a:t>Research</a:t>
          </a:r>
          <a:r>
            <a:rPr lang="fr-CA" sz="2000" b="0" kern="1200" dirty="0"/>
            <a:t> &amp; </a:t>
          </a:r>
          <a:r>
            <a:rPr lang="fr-CA" sz="2000" b="0" kern="1200" dirty="0" err="1"/>
            <a:t>approaches</a:t>
          </a:r>
          <a:endParaRPr lang="fr-CA" sz="2000" b="0" kern="1200" dirty="0"/>
        </a:p>
      </dsp:txBody>
      <dsp:txXfrm>
        <a:off x="391998" y="3170524"/>
        <a:ext cx="4957673" cy="6126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9929AB-DBE5-48C9-8603-8D42168A36CE}">
      <dsp:nvSpPr>
        <dsp:cNvPr id="0" name=""/>
        <dsp:cNvSpPr/>
      </dsp:nvSpPr>
      <dsp:spPr>
        <a:xfrm>
          <a:off x="2915894" y="25605"/>
          <a:ext cx="843104" cy="8431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310" tIns="67310" rIns="67310" bIns="67310" numCol="1" spcCol="1270" anchor="ctr" anchorCtr="0">
          <a:noAutofit/>
        </a:bodyPr>
        <a:lstStyle/>
        <a:p>
          <a:pPr marL="0" lvl="0" indent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300" kern="1200" dirty="0">
              <a:solidFill>
                <a:schemeClr val="bg1"/>
              </a:solidFill>
            </a:rPr>
            <a:t>  </a:t>
          </a:r>
          <a:endParaRPr lang="fr-CA" sz="5300" kern="1200" dirty="0">
            <a:solidFill>
              <a:schemeClr val="bg1"/>
            </a:solidFill>
          </a:endParaRPr>
        </a:p>
      </dsp:txBody>
      <dsp:txXfrm>
        <a:off x="2915894" y="25605"/>
        <a:ext cx="843104" cy="843104"/>
      </dsp:txXfrm>
    </dsp:sp>
    <dsp:sp modelId="{42C93837-7084-43EB-8AB7-6946426BB093}">
      <dsp:nvSpPr>
        <dsp:cNvPr id="0" name=""/>
        <dsp:cNvSpPr/>
      </dsp:nvSpPr>
      <dsp:spPr>
        <a:xfrm>
          <a:off x="933235" y="1290"/>
          <a:ext cx="3160249" cy="3160249"/>
        </a:xfrm>
        <a:prstGeom prst="circularArrow">
          <a:avLst>
            <a:gd name="adj1" fmla="val 5202"/>
            <a:gd name="adj2" fmla="val 336069"/>
            <a:gd name="adj3" fmla="val 21292609"/>
            <a:gd name="adj4" fmla="val 19766794"/>
            <a:gd name="adj5" fmla="val 6069"/>
          </a:avLst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BDCEE3-A87A-4616-A8FB-7FEEC07A6074}">
      <dsp:nvSpPr>
        <dsp:cNvPr id="0" name=""/>
        <dsp:cNvSpPr/>
      </dsp:nvSpPr>
      <dsp:spPr>
        <a:xfrm>
          <a:off x="3425207" y="1593110"/>
          <a:ext cx="843104" cy="8431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310" tIns="67310" rIns="67310" bIns="67310" numCol="1" spcCol="1270" anchor="ctr" anchorCtr="0">
          <a:noAutofit/>
        </a:bodyPr>
        <a:lstStyle/>
        <a:p>
          <a:pPr marL="0" lvl="0" indent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300" kern="1200" dirty="0">
              <a:solidFill>
                <a:schemeClr val="bg1"/>
              </a:solidFill>
            </a:rPr>
            <a:t>  </a:t>
          </a:r>
          <a:endParaRPr lang="fr-CA" sz="5300" kern="1200" dirty="0">
            <a:solidFill>
              <a:schemeClr val="bg1"/>
            </a:solidFill>
          </a:endParaRPr>
        </a:p>
      </dsp:txBody>
      <dsp:txXfrm>
        <a:off x="3425207" y="1593110"/>
        <a:ext cx="843104" cy="843104"/>
      </dsp:txXfrm>
    </dsp:sp>
    <dsp:sp modelId="{7478C9F0-3529-4076-BC31-54237CE4D3AF}">
      <dsp:nvSpPr>
        <dsp:cNvPr id="0" name=""/>
        <dsp:cNvSpPr/>
      </dsp:nvSpPr>
      <dsp:spPr>
        <a:xfrm>
          <a:off x="933235" y="1290"/>
          <a:ext cx="3160249" cy="3160249"/>
        </a:xfrm>
        <a:prstGeom prst="circularArrow">
          <a:avLst>
            <a:gd name="adj1" fmla="val 5202"/>
            <a:gd name="adj2" fmla="val 336069"/>
            <a:gd name="adj3" fmla="val 4014042"/>
            <a:gd name="adj4" fmla="val 2254035"/>
            <a:gd name="adj5" fmla="val 6069"/>
          </a:avLst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7434AB-4F98-47E6-9AC4-52A6976B523C}">
      <dsp:nvSpPr>
        <dsp:cNvPr id="0" name=""/>
        <dsp:cNvSpPr/>
      </dsp:nvSpPr>
      <dsp:spPr>
        <a:xfrm>
          <a:off x="2091808" y="2561881"/>
          <a:ext cx="843104" cy="8431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310" tIns="67310" rIns="67310" bIns="67310" numCol="1" spcCol="1270" anchor="ctr" anchorCtr="0">
          <a:noAutofit/>
        </a:bodyPr>
        <a:lstStyle/>
        <a:p>
          <a:pPr marL="0" lvl="0" indent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300" kern="1200" dirty="0">
              <a:solidFill>
                <a:schemeClr val="bg1"/>
              </a:solidFill>
            </a:rPr>
            <a:t>  </a:t>
          </a:r>
          <a:endParaRPr lang="fr-CA" sz="5300" kern="1200" dirty="0">
            <a:solidFill>
              <a:schemeClr val="bg1"/>
            </a:solidFill>
          </a:endParaRPr>
        </a:p>
      </dsp:txBody>
      <dsp:txXfrm>
        <a:off x="2091808" y="2561881"/>
        <a:ext cx="843104" cy="843104"/>
      </dsp:txXfrm>
    </dsp:sp>
    <dsp:sp modelId="{C4B33581-0B7B-4CC6-9D66-FBE9067721EB}">
      <dsp:nvSpPr>
        <dsp:cNvPr id="0" name=""/>
        <dsp:cNvSpPr/>
      </dsp:nvSpPr>
      <dsp:spPr>
        <a:xfrm>
          <a:off x="933235" y="1290"/>
          <a:ext cx="3160249" cy="3160249"/>
        </a:xfrm>
        <a:prstGeom prst="circularArrow">
          <a:avLst>
            <a:gd name="adj1" fmla="val 5202"/>
            <a:gd name="adj2" fmla="val 336069"/>
            <a:gd name="adj3" fmla="val 8209896"/>
            <a:gd name="adj4" fmla="val 6449890"/>
            <a:gd name="adj5" fmla="val 6069"/>
          </a:avLst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F6CCF6-192A-4B91-A18F-AB8343AF64E1}">
      <dsp:nvSpPr>
        <dsp:cNvPr id="0" name=""/>
        <dsp:cNvSpPr/>
      </dsp:nvSpPr>
      <dsp:spPr>
        <a:xfrm>
          <a:off x="758408" y="1593110"/>
          <a:ext cx="843104" cy="8431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310" tIns="67310" rIns="67310" bIns="67310" numCol="1" spcCol="1270" anchor="ctr" anchorCtr="0">
          <a:noAutofit/>
        </a:bodyPr>
        <a:lstStyle/>
        <a:p>
          <a:pPr marL="0" lvl="0" indent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300" kern="1200" dirty="0">
              <a:solidFill>
                <a:schemeClr val="bg1"/>
              </a:solidFill>
            </a:rPr>
            <a:t>  </a:t>
          </a:r>
          <a:endParaRPr lang="fr-CA" sz="5300" kern="1200" dirty="0">
            <a:solidFill>
              <a:schemeClr val="bg1"/>
            </a:solidFill>
          </a:endParaRPr>
        </a:p>
      </dsp:txBody>
      <dsp:txXfrm>
        <a:off x="758408" y="1593110"/>
        <a:ext cx="843104" cy="843104"/>
      </dsp:txXfrm>
    </dsp:sp>
    <dsp:sp modelId="{133AE0FB-2BF4-4F35-B7DD-5AD67812AB9A}">
      <dsp:nvSpPr>
        <dsp:cNvPr id="0" name=""/>
        <dsp:cNvSpPr/>
      </dsp:nvSpPr>
      <dsp:spPr>
        <a:xfrm>
          <a:off x="933235" y="1290"/>
          <a:ext cx="3160249" cy="3160249"/>
        </a:xfrm>
        <a:prstGeom prst="circularArrow">
          <a:avLst>
            <a:gd name="adj1" fmla="val 5202"/>
            <a:gd name="adj2" fmla="val 336069"/>
            <a:gd name="adj3" fmla="val 12297138"/>
            <a:gd name="adj4" fmla="val 10771323"/>
            <a:gd name="adj5" fmla="val 6069"/>
          </a:avLst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23AF18-B8B8-46D1-817F-5D57EC6946E3}">
      <dsp:nvSpPr>
        <dsp:cNvPr id="0" name=""/>
        <dsp:cNvSpPr/>
      </dsp:nvSpPr>
      <dsp:spPr>
        <a:xfrm>
          <a:off x="1267721" y="25605"/>
          <a:ext cx="843104" cy="8431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>
              <a:solidFill>
                <a:schemeClr val="bg1"/>
              </a:solidFill>
            </a:rPr>
            <a:t>   </a:t>
          </a:r>
          <a:endParaRPr lang="fr-CA" sz="2200" kern="1200" dirty="0">
            <a:solidFill>
              <a:schemeClr val="bg1"/>
            </a:solidFill>
          </a:endParaRPr>
        </a:p>
      </dsp:txBody>
      <dsp:txXfrm>
        <a:off x="1267721" y="25605"/>
        <a:ext cx="843104" cy="843104"/>
      </dsp:txXfrm>
    </dsp:sp>
    <dsp:sp modelId="{E63600F9-B7FC-4540-BE70-E72246264812}">
      <dsp:nvSpPr>
        <dsp:cNvPr id="0" name=""/>
        <dsp:cNvSpPr/>
      </dsp:nvSpPr>
      <dsp:spPr>
        <a:xfrm>
          <a:off x="933235" y="1290"/>
          <a:ext cx="3160249" cy="3160249"/>
        </a:xfrm>
        <a:prstGeom prst="circularArrow">
          <a:avLst>
            <a:gd name="adj1" fmla="val 5202"/>
            <a:gd name="adj2" fmla="val 336069"/>
            <a:gd name="adj3" fmla="val 16865032"/>
            <a:gd name="adj4" fmla="val 15198899"/>
            <a:gd name="adj5" fmla="val 6069"/>
          </a:avLst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E941E3FC-E843-40C1-93B3-F9AC77E3FBC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C252013-6C1C-4A54-8A69-B93A98C47A7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B0021E-E2C3-4368-9E4A-BE2E00759327}" type="datetimeFigureOut">
              <a:rPr lang="fr-CA" smtClean="0"/>
              <a:t>2020-08-18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28A1E41-F60D-45B8-BEE8-E67871F8AB2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57C47A9-27A9-4E6A-B568-B6F90727CB1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16CF7C-4C87-4664-B1C2-FA3C96E51B0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053006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475" cy="3466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70338" y="1"/>
            <a:ext cx="3038475" cy="3466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66662F-59F0-44B7-A161-FB9FAE78A3B0}" type="datetimeFigureOut">
              <a:rPr lang="fr-CA" smtClean="0"/>
              <a:t>2020-08-18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4345" y="442707"/>
            <a:ext cx="6981710" cy="523760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r>
              <a:rPr lang="fr-CA" dirty="0"/>
              <a:t>«</a:t>
            </a:r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0" y="5776325"/>
            <a:ext cx="7010400" cy="309634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968680"/>
            <a:ext cx="3038475" cy="3277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70338" y="8968680"/>
            <a:ext cx="3038475" cy="3277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8481D4-7A3D-46B7-8793-08605B98A25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25783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bg>
      <p:bgPr>
        <a:solidFill>
          <a:srgbClr val="E6E7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6"/>
          <p:cNvSpPr>
            <a:spLocks/>
          </p:cNvSpPr>
          <p:nvPr userDrawn="1"/>
        </p:nvSpPr>
        <p:spPr bwMode="gray">
          <a:xfrm>
            <a:off x="3393748" y="1346894"/>
            <a:ext cx="2924513" cy="5079418"/>
          </a:xfrm>
          <a:custGeom>
            <a:avLst/>
            <a:gdLst>
              <a:gd name="T0" fmla="*/ 1265 w 1729"/>
              <a:gd name="T1" fmla="*/ 274 h 3003"/>
              <a:gd name="T2" fmla="*/ 1265 w 1729"/>
              <a:gd name="T3" fmla="*/ 1730 h 3003"/>
              <a:gd name="T4" fmla="*/ 0 w 1729"/>
              <a:gd name="T5" fmla="*/ 2462 h 3003"/>
              <a:gd name="T6" fmla="*/ 0 w 1729"/>
              <a:gd name="T7" fmla="*/ 3003 h 3003"/>
              <a:gd name="T8" fmla="*/ 1729 w 1729"/>
              <a:gd name="T9" fmla="*/ 2005 h 3003"/>
              <a:gd name="T10" fmla="*/ 1729 w 1729"/>
              <a:gd name="T11" fmla="*/ 1464 h 3003"/>
              <a:gd name="T12" fmla="*/ 1729 w 1729"/>
              <a:gd name="T13" fmla="*/ 0 h 3003"/>
              <a:gd name="T14" fmla="*/ 1265 w 1729"/>
              <a:gd name="T15" fmla="*/ 274 h 30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729" h="3003">
                <a:moveTo>
                  <a:pt x="1265" y="274"/>
                </a:moveTo>
                <a:lnTo>
                  <a:pt x="1265" y="1730"/>
                </a:lnTo>
                <a:lnTo>
                  <a:pt x="0" y="2462"/>
                </a:lnTo>
                <a:lnTo>
                  <a:pt x="0" y="3003"/>
                </a:lnTo>
                <a:lnTo>
                  <a:pt x="1729" y="2005"/>
                </a:lnTo>
                <a:lnTo>
                  <a:pt x="1729" y="1464"/>
                </a:lnTo>
                <a:lnTo>
                  <a:pt x="1729" y="0"/>
                </a:lnTo>
                <a:lnTo>
                  <a:pt x="1265" y="274"/>
                </a:lnTo>
                <a:close/>
              </a:path>
            </a:pathLst>
          </a:custGeom>
          <a:solidFill>
            <a:srgbClr val="00975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3" name="Rectangle 2"/>
          <p:cNvSpPr/>
          <p:nvPr userDrawn="1"/>
        </p:nvSpPr>
        <p:spPr bwMode="gray">
          <a:xfrm>
            <a:off x="767711" y="357415"/>
            <a:ext cx="8052761" cy="4967833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grpSp>
        <p:nvGrpSpPr>
          <p:cNvPr id="763" name="Groupe 762"/>
          <p:cNvGrpSpPr/>
          <p:nvPr userDrawn="1"/>
        </p:nvGrpSpPr>
        <p:grpSpPr bwMode="hidden">
          <a:xfrm>
            <a:off x="4624902" y="-67918"/>
            <a:ext cx="4697169" cy="5199922"/>
            <a:chOff x="4624902" y="-119353"/>
            <a:chExt cx="4697169" cy="5199922"/>
          </a:xfrm>
        </p:grpSpPr>
        <p:grpSp>
          <p:nvGrpSpPr>
            <p:cNvPr id="761" name="Groupe 760"/>
            <p:cNvGrpSpPr/>
            <p:nvPr userDrawn="1"/>
          </p:nvGrpSpPr>
          <p:grpSpPr bwMode="hidden">
            <a:xfrm>
              <a:off x="4624902" y="-119353"/>
              <a:ext cx="4339585" cy="4573026"/>
              <a:chOff x="4624902" y="-119353"/>
              <a:chExt cx="4339585" cy="4573026"/>
            </a:xfrm>
          </p:grpSpPr>
          <p:sp>
            <p:nvSpPr>
              <p:cNvPr id="72" name="Freeform 8">
                <a:extLst>
                  <a:ext uri="{FF2B5EF4-FFF2-40B4-BE49-F238E27FC236}">
                    <a16:creationId xmlns:a16="http://schemas.microsoft.com/office/drawing/2014/main" id="{7A1D076E-7160-4E3C-9FC7-F81A1D7A16F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48166" y="-119353"/>
                <a:ext cx="723264" cy="831214"/>
              </a:xfrm>
              <a:custGeom>
                <a:avLst/>
                <a:gdLst>
                  <a:gd name="T0" fmla="*/ 536 w 536"/>
                  <a:gd name="T1" fmla="*/ 462 h 616"/>
                  <a:gd name="T2" fmla="*/ 268 w 536"/>
                  <a:gd name="T3" fmla="*/ 616 h 616"/>
                  <a:gd name="T4" fmla="*/ 0 w 536"/>
                  <a:gd name="T5" fmla="*/ 462 h 616"/>
                  <a:gd name="T6" fmla="*/ 0 w 536"/>
                  <a:gd name="T7" fmla="*/ 154 h 616"/>
                  <a:gd name="T8" fmla="*/ 268 w 536"/>
                  <a:gd name="T9" fmla="*/ 0 h 616"/>
                  <a:gd name="T10" fmla="*/ 536 w 536"/>
                  <a:gd name="T11" fmla="*/ 154 h 616"/>
                  <a:gd name="T12" fmla="*/ 536 w 536"/>
                  <a:gd name="T13" fmla="*/ 462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6" h="616">
                    <a:moveTo>
                      <a:pt x="536" y="462"/>
                    </a:moveTo>
                    <a:lnTo>
                      <a:pt x="268" y="616"/>
                    </a:lnTo>
                    <a:lnTo>
                      <a:pt x="0" y="462"/>
                    </a:lnTo>
                    <a:lnTo>
                      <a:pt x="0" y="154"/>
                    </a:lnTo>
                    <a:lnTo>
                      <a:pt x="268" y="0"/>
                    </a:lnTo>
                    <a:lnTo>
                      <a:pt x="536" y="154"/>
                    </a:lnTo>
                    <a:lnTo>
                      <a:pt x="536" y="462"/>
                    </a:lnTo>
                    <a:close/>
                  </a:path>
                </a:pathLst>
              </a:custGeom>
              <a:noFill/>
              <a:ln w="3175" cap="rnd">
                <a:noFill/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73" name="Freeform 9">
                <a:extLst>
                  <a:ext uri="{FF2B5EF4-FFF2-40B4-BE49-F238E27FC236}">
                    <a16:creationId xmlns:a16="http://schemas.microsoft.com/office/drawing/2014/main" id="{9278AB06-3706-42F8-B377-F1B4E96D55A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48166" y="296254"/>
                <a:ext cx="723264" cy="831214"/>
              </a:xfrm>
              <a:custGeom>
                <a:avLst/>
                <a:gdLst>
                  <a:gd name="T0" fmla="*/ 536 w 536"/>
                  <a:gd name="T1" fmla="*/ 462 h 616"/>
                  <a:gd name="T2" fmla="*/ 268 w 536"/>
                  <a:gd name="T3" fmla="*/ 616 h 616"/>
                  <a:gd name="T4" fmla="*/ 0 w 536"/>
                  <a:gd name="T5" fmla="*/ 462 h 616"/>
                  <a:gd name="T6" fmla="*/ 0 w 536"/>
                  <a:gd name="T7" fmla="*/ 154 h 616"/>
                  <a:gd name="T8" fmla="*/ 268 w 536"/>
                  <a:gd name="T9" fmla="*/ 0 h 616"/>
                  <a:gd name="T10" fmla="*/ 536 w 536"/>
                  <a:gd name="T11" fmla="*/ 154 h 616"/>
                  <a:gd name="T12" fmla="*/ 536 w 536"/>
                  <a:gd name="T13" fmla="*/ 462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6" h="616">
                    <a:moveTo>
                      <a:pt x="536" y="462"/>
                    </a:moveTo>
                    <a:lnTo>
                      <a:pt x="268" y="616"/>
                    </a:lnTo>
                    <a:lnTo>
                      <a:pt x="0" y="462"/>
                    </a:lnTo>
                    <a:lnTo>
                      <a:pt x="0" y="154"/>
                    </a:lnTo>
                    <a:lnTo>
                      <a:pt x="268" y="0"/>
                    </a:lnTo>
                    <a:lnTo>
                      <a:pt x="536" y="154"/>
                    </a:lnTo>
                    <a:lnTo>
                      <a:pt x="536" y="462"/>
                    </a:lnTo>
                    <a:close/>
                  </a:path>
                </a:pathLst>
              </a:custGeom>
              <a:noFill/>
              <a:ln w="3175" cap="rnd">
                <a:noFill/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74" name="Freeform 10">
                <a:extLst>
                  <a:ext uri="{FF2B5EF4-FFF2-40B4-BE49-F238E27FC236}">
                    <a16:creationId xmlns:a16="http://schemas.microsoft.com/office/drawing/2014/main" id="{8135C4A9-67DA-4CDD-8B46-345397FB356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48166" y="711861"/>
                <a:ext cx="723264" cy="831214"/>
              </a:xfrm>
              <a:custGeom>
                <a:avLst/>
                <a:gdLst>
                  <a:gd name="T0" fmla="*/ 536 w 536"/>
                  <a:gd name="T1" fmla="*/ 462 h 616"/>
                  <a:gd name="T2" fmla="*/ 268 w 536"/>
                  <a:gd name="T3" fmla="*/ 616 h 616"/>
                  <a:gd name="T4" fmla="*/ 0 w 536"/>
                  <a:gd name="T5" fmla="*/ 462 h 616"/>
                  <a:gd name="T6" fmla="*/ 0 w 536"/>
                  <a:gd name="T7" fmla="*/ 154 h 616"/>
                  <a:gd name="T8" fmla="*/ 268 w 536"/>
                  <a:gd name="T9" fmla="*/ 0 h 616"/>
                  <a:gd name="T10" fmla="*/ 536 w 536"/>
                  <a:gd name="T11" fmla="*/ 154 h 616"/>
                  <a:gd name="T12" fmla="*/ 536 w 536"/>
                  <a:gd name="T13" fmla="*/ 462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6" h="616">
                    <a:moveTo>
                      <a:pt x="536" y="462"/>
                    </a:moveTo>
                    <a:lnTo>
                      <a:pt x="268" y="616"/>
                    </a:lnTo>
                    <a:lnTo>
                      <a:pt x="0" y="462"/>
                    </a:lnTo>
                    <a:lnTo>
                      <a:pt x="0" y="154"/>
                    </a:lnTo>
                    <a:lnTo>
                      <a:pt x="268" y="0"/>
                    </a:lnTo>
                    <a:lnTo>
                      <a:pt x="536" y="154"/>
                    </a:lnTo>
                    <a:lnTo>
                      <a:pt x="536" y="462"/>
                    </a:lnTo>
                    <a:close/>
                  </a:path>
                </a:pathLst>
              </a:custGeom>
              <a:noFill/>
              <a:ln w="3175" cap="rnd">
                <a:noFill/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75" name="Freeform 11">
                <a:extLst>
                  <a:ext uri="{FF2B5EF4-FFF2-40B4-BE49-F238E27FC236}">
                    <a16:creationId xmlns:a16="http://schemas.microsoft.com/office/drawing/2014/main" id="{86D317E0-51F3-454E-843E-4D8CD240B66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48166" y="1127468"/>
                <a:ext cx="723264" cy="831214"/>
              </a:xfrm>
              <a:custGeom>
                <a:avLst/>
                <a:gdLst>
                  <a:gd name="T0" fmla="*/ 536 w 536"/>
                  <a:gd name="T1" fmla="*/ 462 h 616"/>
                  <a:gd name="T2" fmla="*/ 268 w 536"/>
                  <a:gd name="T3" fmla="*/ 616 h 616"/>
                  <a:gd name="T4" fmla="*/ 0 w 536"/>
                  <a:gd name="T5" fmla="*/ 462 h 616"/>
                  <a:gd name="T6" fmla="*/ 0 w 536"/>
                  <a:gd name="T7" fmla="*/ 154 h 616"/>
                  <a:gd name="T8" fmla="*/ 268 w 536"/>
                  <a:gd name="T9" fmla="*/ 0 h 616"/>
                  <a:gd name="T10" fmla="*/ 536 w 536"/>
                  <a:gd name="T11" fmla="*/ 154 h 616"/>
                  <a:gd name="T12" fmla="*/ 536 w 536"/>
                  <a:gd name="T13" fmla="*/ 462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6" h="616">
                    <a:moveTo>
                      <a:pt x="536" y="462"/>
                    </a:moveTo>
                    <a:lnTo>
                      <a:pt x="268" y="616"/>
                    </a:lnTo>
                    <a:lnTo>
                      <a:pt x="0" y="462"/>
                    </a:lnTo>
                    <a:lnTo>
                      <a:pt x="0" y="154"/>
                    </a:lnTo>
                    <a:lnTo>
                      <a:pt x="268" y="0"/>
                    </a:lnTo>
                    <a:lnTo>
                      <a:pt x="536" y="154"/>
                    </a:lnTo>
                    <a:lnTo>
                      <a:pt x="536" y="462"/>
                    </a:lnTo>
                    <a:close/>
                  </a:path>
                </a:pathLst>
              </a:custGeom>
              <a:noFill/>
              <a:ln w="3175" cap="rnd">
                <a:noFill/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76" name="Freeform 12">
                <a:extLst>
                  <a:ext uri="{FF2B5EF4-FFF2-40B4-BE49-F238E27FC236}">
                    <a16:creationId xmlns:a16="http://schemas.microsoft.com/office/drawing/2014/main" id="{E197264C-1A72-4D10-A02E-D8DAB2143D6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48166" y="1543075"/>
                <a:ext cx="723264" cy="831214"/>
              </a:xfrm>
              <a:custGeom>
                <a:avLst/>
                <a:gdLst>
                  <a:gd name="T0" fmla="*/ 536 w 536"/>
                  <a:gd name="T1" fmla="*/ 462 h 616"/>
                  <a:gd name="T2" fmla="*/ 268 w 536"/>
                  <a:gd name="T3" fmla="*/ 616 h 616"/>
                  <a:gd name="T4" fmla="*/ 0 w 536"/>
                  <a:gd name="T5" fmla="*/ 462 h 616"/>
                  <a:gd name="T6" fmla="*/ 0 w 536"/>
                  <a:gd name="T7" fmla="*/ 154 h 616"/>
                  <a:gd name="T8" fmla="*/ 268 w 536"/>
                  <a:gd name="T9" fmla="*/ 0 h 616"/>
                  <a:gd name="T10" fmla="*/ 536 w 536"/>
                  <a:gd name="T11" fmla="*/ 154 h 616"/>
                  <a:gd name="T12" fmla="*/ 536 w 536"/>
                  <a:gd name="T13" fmla="*/ 462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6" h="616">
                    <a:moveTo>
                      <a:pt x="536" y="462"/>
                    </a:moveTo>
                    <a:lnTo>
                      <a:pt x="268" y="616"/>
                    </a:lnTo>
                    <a:lnTo>
                      <a:pt x="0" y="462"/>
                    </a:lnTo>
                    <a:lnTo>
                      <a:pt x="0" y="154"/>
                    </a:lnTo>
                    <a:lnTo>
                      <a:pt x="268" y="0"/>
                    </a:lnTo>
                    <a:lnTo>
                      <a:pt x="536" y="154"/>
                    </a:lnTo>
                    <a:lnTo>
                      <a:pt x="536" y="462"/>
                    </a:lnTo>
                    <a:close/>
                  </a:path>
                </a:pathLst>
              </a:custGeom>
              <a:noFill/>
              <a:ln w="3175" cap="rnd">
                <a:noFill/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77" name="Freeform 13">
                <a:extLst>
                  <a:ext uri="{FF2B5EF4-FFF2-40B4-BE49-F238E27FC236}">
                    <a16:creationId xmlns:a16="http://schemas.microsoft.com/office/drawing/2014/main" id="{F772720D-A43A-40BA-BF9B-0F44143B671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48166" y="1958682"/>
                <a:ext cx="723264" cy="831214"/>
              </a:xfrm>
              <a:custGeom>
                <a:avLst/>
                <a:gdLst>
                  <a:gd name="T0" fmla="*/ 536 w 536"/>
                  <a:gd name="T1" fmla="*/ 462 h 616"/>
                  <a:gd name="T2" fmla="*/ 268 w 536"/>
                  <a:gd name="T3" fmla="*/ 616 h 616"/>
                  <a:gd name="T4" fmla="*/ 0 w 536"/>
                  <a:gd name="T5" fmla="*/ 462 h 616"/>
                  <a:gd name="T6" fmla="*/ 0 w 536"/>
                  <a:gd name="T7" fmla="*/ 154 h 616"/>
                  <a:gd name="T8" fmla="*/ 268 w 536"/>
                  <a:gd name="T9" fmla="*/ 0 h 616"/>
                  <a:gd name="T10" fmla="*/ 536 w 536"/>
                  <a:gd name="T11" fmla="*/ 154 h 616"/>
                  <a:gd name="T12" fmla="*/ 536 w 536"/>
                  <a:gd name="T13" fmla="*/ 462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6" h="616">
                    <a:moveTo>
                      <a:pt x="536" y="462"/>
                    </a:moveTo>
                    <a:lnTo>
                      <a:pt x="268" y="616"/>
                    </a:lnTo>
                    <a:lnTo>
                      <a:pt x="0" y="462"/>
                    </a:lnTo>
                    <a:lnTo>
                      <a:pt x="0" y="154"/>
                    </a:lnTo>
                    <a:lnTo>
                      <a:pt x="268" y="0"/>
                    </a:lnTo>
                    <a:lnTo>
                      <a:pt x="536" y="154"/>
                    </a:lnTo>
                    <a:lnTo>
                      <a:pt x="536" y="462"/>
                    </a:lnTo>
                    <a:close/>
                  </a:path>
                </a:pathLst>
              </a:custGeom>
              <a:noFill/>
              <a:ln w="3175" cap="rnd">
                <a:noFill/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78" name="Freeform 14">
                <a:extLst>
                  <a:ext uri="{FF2B5EF4-FFF2-40B4-BE49-F238E27FC236}">
                    <a16:creationId xmlns:a16="http://schemas.microsoft.com/office/drawing/2014/main" id="{31E050B9-38EC-4889-9FE6-9E5C15D52D4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48166" y="2374289"/>
                <a:ext cx="723264" cy="831214"/>
              </a:xfrm>
              <a:custGeom>
                <a:avLst/>
                <a:gdLst>
                  <a:gd name="T0" fmla="*/ 536 w 536"/>
                  <a:gd name="T1" fmla="*/ 462 h 616"/>
                  <a:gd name="T2" fmla="*/ 268 w 536"/>
                  <a:gd name="T3" fmla="*/ 616 h 616"/>
                  <a:gd name="T4" fmla="*/ 0 w 536"/>
                  <a:gd name="T5" fmla="*/ 462 h 616"/>
                  <a:gd name="T6" fmla="*/ 0 w 536"/>
                  <a:gd name="T7" fmla="*/ 154 h 616"/>
                  <a:gd name="T8" fmla="*/ 268 w 536"/>
                  <a:gd name="T9" fmla="*/ 0 h 616"/>
                  <a:gd name="T10" fmla="*/ 536 w 536"/>
                  <a:gd name="T11" fmla="*/ 154 h 616"/>
                  <a:gd name="T12" fmla="*/ 536 w 536"/>
                  <a:gd name="T13" fmla="*/ 462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6" h="616">
                    <a:moveTo>
                      <a:pt x="536" y="462"/>
                    </a:moveTo>
                    <a:lnTo>
                      <a:pt x="268" y="616"/>
                    </a:lnTo>
                    <a:lnTo>
                      <a:pt x="0" y="462"/>
                    </a:lnTo>
                    <a:lnTo>
                      <a:pt x="0" y="154"/>
                    </a:lnTo>
                    <a:lnTo>
                      <a:pt x="268" y="0"/>
                    </a:lnTo>
                    <a:lnTo>
                      <a:pt x="536" y="154"/>
                    </a:lnTo>
                    <a:lnTo>
                      <a:pt x="536" y="462"/>
                    </a:lnTo>
                    <a:close/>
                  </a:path>
                </a:pathLst>
              </a:custGeom>
              <a:noFill/>
              <a:ln w="3175" cap="rnd">
                <a:noFill/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79" name="Freeform 15">
                <a:extLst>
                  <a:ext uri="{FF2B5EF4-FFF2-40B4-BE49-F238E27FC236}">
                    <a16:creationId xmlns:a16="http://schemas.microsoft.com/office/drawing/2014/main" id="{D432D8E4-335B-42AC-B41C-9BEC9717358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48166" y="2789896"/>
                <a:ext cx="723264" cy="831214"/>
              </a:xfrm>
              <a:custGeom>
                <a:avLst/>
                <a:gdLst>
                  <a:gd name="T0" fmla="*/ 536 w 536"/>
                  <a:gd name="T1" fmla="*/ 462 h 616"/>
                  <a:gd name="T2" fmla="*/ 268 w 536"/>
                  <a:gd name="T3" fmla="*/ 616 h 616"/>
                  <a:gd name="T4" fmla="*/ 0 w 536"/>
                  <a:gd name="T5" fmla="*/ 462 h 616"/>
                  <a:gd name="T6" fmla="*/ 0 w 536"/>
                  <a:gd name="T7" fmla="*/ 154 h 616"/>
                  <a:gd name="T8" fmla="*/ 268 w 536"/>
                  <a:gd name="T9" fmla="*/ 0 h 616"/>
                  <a:gd name="T10" fmla="*/ 536 w 536"/>
                  <a:gd name="T11" fmla="*/ 154 h 616"/>
                  <a:gd name="T12" fmla="*/ 536 w 536"/>
                  <a:gd name="T13" fmla="*/ 462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6" h="616">
                    <a:moveTo>
                      <a:pt x="536" y="462"/>
                    </a:moveTo>
                    <a:lnTo>
                      <a:pt x="268" y="616"/>
                    </a:lnTo>
                    <a:lnTo>
                      <a:pt x="0" y="462"/>
                    </a:lnTo>
                    <a:lnTo>
                      <a:pt x="0" y="154"/>
                    </a:lnTo>
                    <a:lnTo>
                      <a:pt x="268" y="0"/>
                    </a:lnTo>
                    <a:lnTo>
                      <a:pt x="536" y="154"/>
                    </a:lnTo>
                    <a:lnTo>
                      <a:pt x="536" y="462"/>
                    </a:lnTo>
                    <a:close/>
                  </a:path>
                </a:pathLst>
              </a:custGeom>
              <a:noFill/>
              <a:ln w="3175" cap="rnd">
                <a:noFill/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80" name="Freeform 16">
                <a:extLst>
                  <a:ext uri="{FF2B5EF4-FFF2-40B4-BE49-F238E27FC236}">
                    <a16:creationId xmlns:a16="http://schemas.microsoft.com/office/drawing/2014/main" id="{3344FF39-DA5C-4235-B3AF-CFA0E1FAD41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48166" y="3205503"/>
                <a:ext cx="723264" cy="831214"/>
              </a:xfrm>
              <a:custGeom>
                <a:avLst/>
                <a:gdLst>
                  <a:gd name="T0" fmla="*/ 536 w 536"/>
                  <a:gd name="T1" fmla="*/ 462 h 616"/>
                  <a:gd name="T2" fmla="*/ 268 w 536"/>
                  <a:gd name="T3" fmla="*/ 616 h 616"/>
                  <a:gd name="T4" fmla="*/ 0 w 536"/>
                  <a:gd name="T5" fmla="*/ 462 h 616"/>
                  <a:gd name="T6" fmla="*/ 0 w 536"/>
                  <a:gd name="T7" fmla="*/ 154 h 616"/>
                  <a:gd name="T8" fmla="*/ 268 w 536"/>
                  <a:gd name="T9" fmla="*/ 0 h 616"/>
                  <a:gd name="T10" fmla="*/ 536 w 536"/>
                  <a:gd name="T11" fmla="*/ 154 h 616"/>
                  <a:gd name="T12" fmla="*/ 536 w 536"/>
                  <a:gd name="T13" fmla="*/ 462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6" h="616">
                    <a:moveTo>
                      <a:pt x="536" y="462"/>
                    </a:moveTo>
                    <a:lnTo>
                      <a:pt x="268" y="616"/>
                    </a:lnTo>
                    <a:lnTo>
                      <a:pt x="0" y="462"/>
                    </a:lnTo>
                    <a:lnTo>
                      <a:pt x="0" y="154"/>
                    </a:lnTo>
                    <a:lnTo>
                      <a:pt x="268" y="0"/>
                    </a:lnTo>
                    <a:lnTo>
                      <a:pt x="536" y="154"/>
                    </a:lnTo>
                    <a:lnTo>
                      <a:pt x="536" y="462"/>
                    </a:lnTo>
                    <a:close/>
                  </a:path>
                </a:pathLst>
              </a:custGeom>
              <a:noFill/>
              <a:ln w="3175" cap="rnd">
                <a:noFill/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81" name="Freeform 17">
                <a:extLst>
                  <a:ext uri="{FF2B5EF4-FFF2-40B4-BE49-F238E27FC236}">
                    <a16:creationId xmlns:a16="http://schemas.microsoft.com/office/drawing/2014/main" id="{1199C9A3-FC0D-4605-9EA8-0AFD7F5B373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48166" y="3621110"/>
                <a:ext cx="723264" cy="832563"/>
              </a:xfrm>
              <a:custGeom>
                <a:avLst/>
                <a:gdLst>
                  <a:gd name="T0" fmla="*/ 536 w 536"/>
                  <a:gd name="T1" fmla="*/ 462 h 617"/>
                  <a:gd name="T2" fmla="*/ 268 w 536"/>
                  <a:gd name="T3" fmla="*/ 617 h 617"/>
                  <a:gd name="T4" fmla="*/ 0 w 536"/>
                  <a:gd name="T5" fmla="*/ 462 h 617"/>
                  <a:gd name="T6" fmla="*/ 0 w 536"/>
                  <a:gd name="T7" fmla="*/ 154 h 617"/>
                  <a:gd name="T8" fmla="*/ 268 w 536"/>
                  <a:gd name="T9" fmla="*/ 0 h 617"/>
                  <a:gd name="T10" fmla="*/ 536 w 536"/>
                  <a:gd name="T11" fmla="*/ 154 h 617"/>
                  <a:gd name="T12" fmla="*/ 536 w 536"/>
                  <a:gd name="T13" fmla="*/ 462 h 6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6" h="617">
                    <a:moveTo>
                      <a:pt x="536" y="462"/>
                    </a:moveTo>
                    <a:lnTo>
                      <a:pt x="268" y="617"/>
                    </a:lnTo>
                    <a:lnTo>
                      <a:pt x="0" y="462"/>
                    </a:lnTo>
                    <a:lnTo>
                      <a:pt x="0" y="154"/>
                    </a:lnTo>
                    <a:lnTo>
                      <a:pt x="268" y="0"/>
                    </a:lnTo>
                    <a:lnTo>
                      <a:pt x="536" y="154"/>
                    </a:lnTo>
                    <a:lnTo>
                      <a:pt x="536" y="462"/>
                    </a:lnTo>
                    <a:close/>
                  </a:path>
                </a:pathLst>
              </a:custGeom>
              <a:noFill/>
              <a:ln w="3175" cap="rnd">
                <a:noFill/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82" name="Freeform 22">
                <a:extLst>
                  <a:ext uri="{FF2B5EF4-FFF2-40B4-BE49-F238E27FC236}">
                    <a16:creationId xmlns:a16="http://schemas.microsoft.com/office/drawing/2014/main" id="{24911CF8-AA38-47C8-AA24-C94FEE2C502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071430" y="-119353"/>
                <a:ext cx="723264" cy="831214"/>
              </a:xfrm>
              <a:custGeom>
                <a:avLst/>
                <a:gdLst>
                  <a:gd name="T0" fmla="*/ 536 w 536"/>
                  <a:gd name="T1" fmla="*/ 462 h 616"/>
                  <a:gd name="T2" fmla="*/ 268 w 536"/>
                  <a:gd name="T3" fmla="*/ 616 h 616"/>
                  <a:gd name="T4" fmla="*/ 0 w 536"/>
                  <a:gd name="T5" fmla="*/ 462 h 616"/>
                  <a:gd name="T6" fmla="*/ 0 w 536"/>
                  <a:gd name="T7" fmla="*/ 154 h 616"/>
                  <a:gd name="T8" fmla="*/ 268 w 536"/>
                  <a:gd name="T9" fmla="*/ 0 h 616"/>
                  <a:gd name="T10" fmla="*/ 536 w 536"/>
                  <a:gd name="T11" fmla="*/ 154 h 616"/>
                  <a:gd name="T12" fmla="*/ 536 w 536"/>
                  <a:gd name="T13" fmla="*/ 462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6" h="616">
                    <a:moveTo>
                      <a:pt x="536" y="462"/>
                    </a:moveTo>
                    <a:lnTo>
                      <a:pt x="268" y="616"/>
                    </a:lnTo>
                    <a:lnTo>
                      <a:pt x="0" y="462"/>
                    </a:lnTo>
                    <a:lnTo>
                      <a:pt x="0" y="154"/>
                    </a:lnTo>
                    <a:lnTo>
                      <a:pt x="268" y="0"/>
                    </a:lnTo>
                    <a:lnTo>
                      <a:pt x="536" y="154"/>
                    </a:lnTo>
                    <a:lnTo>
                      <a:pt x="536" y="462"/>
                    </a:lnTo>
                    <a:close/>
                  </a:path>
                </a:pathLst>
              </a:custGeom>
              <a:noFill/>
              <a:ln w="3175" cap="rnd">
                <a:noFill/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83" name="Freeform 23">
                <a:extLst>
                  <a:ext uri="{FF2B5EF4-FFF2-40B4-BE49-F238E27FC236}">
                    <a16:creationId xmlns:a16="http://schemas.microsoft.com/office/drawing/2014/main" id="{58D62AC1-F6FF-46A6-A1C9-CFCF79BE524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071430" y="296254"/>
                <a:ext cx="723264" cy="831214"/>
              </a:xfrm>
              <a:custGeom>
                <a:avLst/>
                <a:gdLst>
                  <a:gd name="T0" fmla="*/ 536 w 536"/>
                  <a:gd name="T1" fmla="*/ 462 h 616"/>
                  <a:gd name="T2" fmla="*/ 268 w 536"/>
                  <a:gd name="T3" fmla="*/ 616 h 616"/>
                  <a:gd name="T4" fmla="*/ 0 w 536"/>
                  <a:gd name="T5" fmla="*/ 462 h 616"/>
                  <a:gd name="T6" fmla="*/ 0 w 536"/>
                  <a:gd name="T7" fmla="*/ 154 h 616"/>
                  <a:gd name="T8" fmla="*/ 268 w 536"/>
                  <a:gd name="T9" fmla="*/ 0 h 616"/>
                  <a:gd name="T10" fmla="*/ 536 w 536"/>
                  <a:gd name="T11" fmla="*/ 154 h 616"/>
                  <a:gd name="T12" fmla="*/ 536 w 536"/>
                  <a:gd name="T13" fmla="*/ 462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6" h="616">
                    <a:moveTo>
                      <a:pt x="536" y="462"/>
                    </a:moveTo>
                    <a:lnTo>
                      <a:pt x="268" y="616"/>
                    </a:lnTo>
                    <a:lnTo>
                      <a:pt x="0" y="462"/>
                    </a:lnTo>
                    <a:lnTo>
                      <a:pt x="0" y="154"/>
                    </a:lnTo>
                    <a:lnTo>
                      <a:pt x="268" y="0"/>
                    </a:lnTo>
                    <a:lnTo>
                      <a:pt x="536" y="154"/>
                    </a:lnTo>
                    <a:lnTo>
                      <a:pt x="536" y="462"/>
                    </a:lnTo>
                    <a:close/>
                  </a:path>
                </a:pathLst>
              </a:custGeom>
              <a:noFill/>
              <a:ln w="3175" cap="rnd">
                <a:noFill/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84" name="Freeform 24">
                <a:extLst>
                  <a:ext uri="{FF2B5EF4-FFF2-40B4-BE49-F238E27FC236}">
                    <a16:creationId xmlns:a16="http://schemas.microsoft.com/office/drawing/2014/main" id="{967F45D1-1547-4301-970C-F3B5DC9A2E9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071430" y="711861"/>
                <a:ext cx="723264" cy="831214"/>
              </a:xfrm>
              <a:custGeom>
                <a:avLst/>
                <a:gdLst>
                  <a:gd name="T0" fmla="*/ 536 w 536"/>
                  <a:gd name="T1" fmla="*/ 462 h 616"/>
                  <a:gd name="T2" fmla="*/ 268 w 536"/>
                  <a:gd name="T3" fmla="*/ 616 h 616"/>
                  <a:gd name="T4" fmla="*/ 0 w 536"/>
                  <a:gd name="T5" fmla="*/ 462 h 616"/>
                  <a:gd name="T6" fmla="*/ 0 w 536"/>
                  <a:gd name="T7" fmla="*/ 154 h 616"/>
                  <a:gd name="T8" fmla="*/ 268 w 536"/>
                  <a:gd name="T9" fmla="*/ 0 h 616"/>
                  <a:gd name="T10" fmla="*/ 536 w 536"/>
                  <a:gd name="T11" fmla="*/ 154 h 616"/>
                  <a:gd name="T12" fmla="*/ 536 w 536"/>
                  <a:gd name="T13" fmla="*/ 462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6" h="616">
                    <a:moveTo>
                      <a:pt x="536" y="462"/>
                    </a:moveTo>
                    <a:lnTo>
                      <a:pt x="268" y="616"/>
                    </a:lnTo>
                    <a:lnTo>
                      <a:pt x="0" y="462"/>
                    </a:lnTo>
                    <a:lnTo>
                      <a:pt x="0" y="154"/>
                    </a:lnTo>
                    <a:lnTo>
                      <a:pt x="268" y="0"/>
                    </a:lnTo>
                    <a:lnTo>
                      <a:pt x="536" y="154"/>
                    </a:lnTo>
                    <a:lnTo>
                      <a:pt x="536" y="462"/>
                    </a:lnTo>
                    <a:close/>
                  </a:path>
                </a:pathLst>
              </a:custGeom>
              <a:noFill/>
              <a:ln w="3175" cap="rnd">
                <a:noFill/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85" name="Freeform 25">
                <a:extLst>
                  <a:ext uri="{FF2B5EF4-FFF2-40B4-BE49-F238E27FC236}">
                    <a16:creationId xmlns:a16="http://schemas.microsoft.com/office/drawing/2014/main" id="{0108B65A-9A7D-4FB5-8F79-99D6925FFEA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071430" y="1127468"/>
                <a:ext cx="723264" cy="831214"/>
              </a:xfrm>
              <a:custGeom>
                <a:avLst/>
                <a:gdLst>
                  <a:gd name="T0" fmla="*/ 536 w 536"/>
                  <a:gd name="T1" fmla="*/ 462 h 616"/>
                  <a:gd name="T2" fmla="*/ 268 w 536"/>
                  <a:gd name="T3" fmla="*/ 616 h 616"/>
                  <a:gd name="T4" fmla="*/ 0 w 536"/>
                  <a:gd name="T5" fmla="*/ 462 h 616"/>
                  <a:gd name="T6" fmla="*/ 0 w 536"/>
                  <a:gd name="T7" fmla="*/ 154 h 616"/>
                  <a:gd name="T8" fmla="*/ 268 w 536"/>
                  <a:gd name="T9" fmla="*/ 0 h 616"/>
                  <a:gd name="T10" fmla="*/ 536 w 536"/>
                  <a:gd name="T11" fmla="*/ 154 h 616"/>
                  <a:gd name="T12" fmla="*/ 536 w 536"/>
                  <a:gd name="T13" fmla="*/ 462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6" h="616">
                    <a:moveTo>
                      <a:pt x="536" y="462"/>
                    </a:moveTo>
                    <a:lnTo>
                      <a:pt x="268" y="616"/>
                    </a:lnTo>
                    <a:lnTo>
                      <a:pt x="0" y="462"/>
                    </a:lnTo>
                    <a:lnTo>
                      <a:pt x="0" y="154"/>
                    </a:lnTo>
                    <a:lnTo>
                      <a:pt x="268" y="0"/>
                    </a:lnTo>
                    <a:lnTo>
                      <a:pt x="536" y="154"/>
                    </a:lnTo>
                    <a:lnTo>
                      <a:pt x="536" y="462"/>
                    </a:lnTo>
                    <a:close/>
                  </a:path>
                </a:pathLst>
              </a:custGeom>
              <a:noFill/>
              <a:ln w="3175" cap="rnd">
                <a:noFill/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86" name="Freeform 26">
                <a:extLst>
                  <a:ext uri="{FF2B5EF4-FFF2-40B4-BE49-F238E27FC236}">
                    <a16:creationId xmlns:a16="http://schemas.microsoft.com/office/drawing/2014/main" id="{36946342-72D8-4EB2-A74B-B4FA762250F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071430" y="1543075"/>
                <a:ext cx="723264" cy="831214"/>
              </a:xfrm>
              <a:custGeom>
                <a:avLst/>
                <a:gdLst>
                  <a:gd name="T0" fmla="*/ 536 w 536"/>
                  <a:gd name="T1" fmla="*/ 462 h 616"/>
                  <a:gd name="T2" fmla="*/ 268 w 536"/>
                  <a:gd name="T3" fmla="*/ 616 h 616"/>
                  <a:gd name="T4" fmla="*/ 0 w 536"/>
                  <a:gd name="T5" fmla="*/ 462 h 616"/>
                  <a:gd name="T6" fmla="*/ 0 w 536"/>
                  <a:gd name="T7" fmla="*/ 154 h 616"/>
                  <a:gd name="T8" fmla="*/ 268 w 536"/>
                  <a:gd name="T9" fmla="*/ 0 h 616"/>
                  <a:gd name="T10" fmla="*/ 536 w 536"/>
                  <a:gd name="T11" fmla="*/ 154 h 616"/>
                  <a:gd name="T12" fmla="*/ 536 w 536"/>
                  <a:gd name="T13" fmla="*/ 462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6" h="616">
                    <a:moveTo>
                      <a:pt x="536" y="462"/>
                    </a:moveTo>
                    <a:lnTo>
                      <a:pt x="268" y="616"/>
                    </a:lnTo>
                    <a:lnTo>
                      <a:pt x="0" y="462"/>
                    </a:lnTo>
                    <a:lnTo>
                      <a:pt x="0" y="154"/>
                    </a:lnTo>
                    <a:lnTo>
                      <a:pt x="268" y="0"/>
                    </a:lnTo>
                    <a:lnTo>
                      <a:pt x="536" y="154"/>
                    </a:lnTo>
                    <a:lnTo>
                      <a:pt x="536" y="462"/>
                    </a:lnTo>
                    <a:close/>
                  </a:path>
                </a:pathLst>
              </a:custGeom>
              <a:noFill/>
              <a:ln w="3175" cap="rnd">
                <a:noFill/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87" name="Freeform 27">
                <a:extLst>
                  <a:ext uri="{FF2B5EF4-FFF2-40B4-BE49-F238E27FC236}">
                    <a16:creationId xmlns:a16="http://schemas.microsoft.com/office/drawing/2014/main" id="{49BAF962-CC9F-475B-83CD-AF85FA543FB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071430" y="1958682"/>
                <a:ext cx="723264" cy="831214"/>
              </a:xfrm>
              <a:custGeom>
                <a:avLst/>
                <a:gdLst>
                  <a:gd name="T0" fmla="*/ 536 w 536"/>
                  <a:gd name="T1" fmla="*/ 462 h 616"/>
                  <a:gd name="T2" fmla="*/ 268 w 536"/>
                  <a:gd name="T3" fmla="*/ 616 h 616"/>
                  <a:gd name="T4" fmla="*/ 0 w 536"/>
                  <a:gd name="T5" fmla="*/ 462 h 616"/>
                  <a:gd name="T6" fmla="*/ 0 w 536"/>
                  <a:gd name="T7" fmla="*/ 154 h 616"/>
                  <a:gd name="T8" fmla="*/ 268 w 536"/>
                  <a:gd name="T9" fmla="*/ 0 h 616"/>
                  <a:gd name="T10" fmla="*/ 536 w 536"/>
                  <a:gd name="T11" fmla="*/ 154 h 616"/>
                  <a:gd name="T12" fmla="*/ 536 w 536"/>
                  <a:gd name="T13" fmla="*/ 462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6" h="616">
                    <a:moveTo>
                      <a:pt x="536" y="462"/>
                    </a:moveTo>
                    <a:lnTo>
                      <a:pt x="268" y="616"/>
                    </a:lnTo>
                    <a:lnTo>
                      <a:pt x="0" y="462"/>
                    </a:lnTo>
                    <a:lnTo>
                      <a:pt x="0" y="154"/>
                    </a:lnTo>
                    <a:lnTo>
                      <a:pt x="268" y="0"/>
                    </a:lnTo>
                    <a:lnTo>
                      <a:pt x="536" y="154"/>
                    </a:lnTo>
                    <a:lnTo>
                      <a:pt x="536" y="462"/>
                    </a:lnTo>
                    <a:close/>
                  </a:path>
                </a:pathLst>
              </a:custGeom>
              <a:noFill/>
              <a:ln w="3175" cap="rnd">
                <a:noFill/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88" name="Freeform 28">
                <a:extLst>
                  <a:ext uri="{FF2B5EF4-FFF2-40B4-BE49-F238E27FC236}">
                    <a16:creationId xmlns:a16="http://schemas.microsoft.com/office/drawing/2014/main" id="{6BA1B749-923D-40F5-8A4D-9216515E841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071430" y="2374289"/>
                <a:ext cx="723264" cy="831214"/>
              </a:xfrm>
              <a:custGeom>
                <a:avLst/>
                <a:gdLst>
                  <a:gd name="T0" fmla="*/ 536 w 536"/>
                  <a:gd name="T1" fmla="*/ 462 h 616"/>
                  <a:gd name="T2" fmla="*/ 268 w 536"/>
                  <a:gd name="T3" fmla="*/ 616 h 616"/>
                  <a:gd name="T4" fmla="*/ 0 w 536"/>
                  <a:gd name="T5" fmla="*/ 462 h 616"/>
                  <a:gd name="T6" fmla="*/ 0 w 536"/>
                  <a:gd name="T7" fmla="*/ 154 h 616"/>
                  <a:gd name="T8" fmla="*/ 268 w 536"/>
                  <a:gd name="T9" fmla="*/ 0 h 616"/>
                  <a:gd name="T10" fmla="*/ 536 w 536"/>
                  <a:gd name="T11" fmla="*/ 154 h 616"/>
                  <a:gd name="T12" fmla="*/ 536 w 536"/>
                  <a:gd name="T13" fmla="*/ 462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6" h="616">
                    <a:moveTo>
                      <a:pt x="536" y="462"/>
                    </a:moveTo>
                    <a:lnTo>
                      <a:pt x="268" y="616"/>
                    </a:lnTo>
                    <a:lnTo>
                      <a:pt x="0" y="462"/>
                    </a:lnTo>
                    <a:lnTo>
                      <a:pt x="0" y="154"/>
                    </a:lnTo>
                    <a:lnTo>
                      <a:pt x="268" y="0"/>
                    </a:lnTo>
                    <a:lnTo>
                      <a:pt x="536" y="154"/>
                    </a:lnTo>
                    <a:lnTo>
                      <a:pt x="536" y="462"/>
                    </a:lnTo>
                    <a:close/>
                  </a:path>
                </a:pathLst>
              </a:custGeom>
              <a:noFill/>
              <a:ln w="3175" cap="rnd">
                <a:noFill/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89" name="Freeform 29">
                <a:extLst>
                  <a:ext uri="{FF2B5EF4-FFF2-40B4-BE49-F238E27FC236}">
                    <a16:creationId xmlns:a16="http://schemas.microsoft.com/office/drawing/2014/main" id="{0A210999-5E9B-4D39-8955-6A9CBFD4C5C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071430" y="2789896"/>
                <a:ext cx="723264" cy="831214"/>
              </a:xfrm>
              <a:custGeom>
                <a:avLst/>
                <a:gdLst>
                  <a:gd name="T0" fmla="*/ 536 w 536"/>
                  <a:gd name="T1" fmla="*/ 462 h 616"/>
                  <a:gd name="T2" fmla="*/ 268 w 536"/>
                  <a:gd name="T3" fmla="*/ 616 h 616"/>
                  <a:gd name="T4" fmla="*/ 0 w 536"/>
                  <a:gd name="T5" fmla="*/ 462 h 616"/>
                  <a:gd name="T6" fmla="*/ 0 w 536"/>
                  <a:gd name="T7" fmla="*/ 154 h 616"/>
                  <a:gd name="T8" fmla="*/ 268 w 536"/>
                  <a:gd name="T9" fmla="*/ 0 h 616"/>
                  <a:gd name="T10" fmla="*/ 536 w 536"/>
                  <a:gd name="T11" fmla="*/ 154 h 616"/>
                  <a:gd name="T12" fmla="*/ 536 w 536"/>
                  <a:gd name="T13" fmla="*/ 462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6" h="616">
                    <a:moveTo>
                      <a:pt x="536" y="462"/>
                    </a:moveTo>
                    <a:lnTo>
                      <a:pt x="268" y="616"/>
                    </a:lnTo>
                    <a:lnTo>
                      <a:pt x="0" y="462"/>
                    </a:lnTo>
                    <a:lnTo>
                      <a:pt x="0" y="154"/>
                    </a:lnTo>
                    <a:lnTo>
                      <a:pt x="268" y="0"/>
                    </a:lnTo>
                    <a:lnTo>
                      <a:pt x="536" y="154"/>
                    </a:lnTo>
                    <a:lnTo>
                      <a:pt x="536" y="462"/>
                    </a:lnTo>
                    <a:close/>
                  </a:path>
                </a:pathLst>
              </a:custGeom>
              <a:noFill/>
              <a:ln w="3175" cap="rnd">
                <a:noFill/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90" name="Freeform 30">
                <a:extLst>
                  <a:ext uri="{FF2B5EF4-FFF2-40B4-BE49-F238E27FC236}">
                    <a16:creationId xmlns:a16="http://schemas.microsoft.com/office/drawing/2014/main" id="{57879AEC-D30A-4329-9F56-5224DE3F4EA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071430" y="3205503"/>
                <a:ext cx="723264" cy="831214"/>
              </a:xfrm>
              <a:custGeom>
                <a:avLst/>
                <a:gdLst>
                  <a:gd name="T0" fmla="*/ 536 w 536"/>
                  <a:gd name="T1" fmla="*/ 462 h 616"/>
                  <a:gd name="T2" fmla="*/ 268 w 536"/>
                  <a:gd name="T3" fmla="*/ 616 h 616"/>
                  <a:gd name="T4" fmla="*/ 0 w 536"/>
                  <a:gd name="T5" fmla="*/ 462 h 616"/>
                  <a:gd name="T6" fmla="*/ 0 w 536"/>
                  <a:gd name="T7" fmla="*/ 154 h 616"/>
                  <a:gd name="T8" fmla="*/ 268 w 536"/>
                  <a:gd name="T9" fmla="*/ 0 h 616"/>
                  <a:gd name="T10" fmla="*/ 536 w 536"/>
                  <a:gd name="T11" fmla="*/ 154 h 616"/>
                  <a:gd name="T12" fmla="*/ 536 w 536"/>
                  <a:gd name="T13" fmla="*/ 462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6" h="616">
                    <a:moveTo>
                      <a:pt x="536" y="462"/>
                    </a:moveTo>
                    <a:lnTo>
                      <a:pt x="268" y="616"/>
                    </a:lnTo>
                    <a:lnTo>
                      <a:pt x="0" y="462"/>
                    </a:lnTo>
                    <a:lnTo>
                      <a:pt x="0" y="154"/>
                    </a:lnTo>
                    <a:lnTo>
                      <a:pt x="268" y="0"/>
                    </a:lnTo>
                    <a:lnTo>
                      <a:pt x="536" y="154"/>
                    </a:lnTo>
                    <a:lnTo>
                      <a:pt x="536" y="462"/>
                    </a:lnTo>
                    <a:close/>
                  </a:path>
                </a:pathLst>
              </a:custGeom>
              <a:noFill/>
              <a:ln w="3175" cap="rnd">
                <a:noFill/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91" name="Freeform 31">
                <a:extLst>
                  <a:ext uri="{FF2B5EF4-FFF2-40B4-BE49-F238E27FC236}">
                    <a16:creationId xmlns:a16="http://schemas.microsoft.com/office/drawing/2014/main" id="{EE0D90CB-7DE1-4652-B1C2-A2E5F0F4676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071430" y="3621110"/>
                <a:ext cx="723264" cy="832563"/>
              </a:xfrm>
              <a:custGeom>
                <a:avLst/>
                <a:gdLst>
                  <a:gd name="T0" fmla="*/ 536 w 536"/>
                  <a:gd name="T1" fmla="*/ 462 h 617"/>
                  <a:gd name="T2" fmla="*/ 268 w 536"/>
                  <a:gd name="T3" fmla="*/ 617 h 617"/>
                  <a:gd name="T4" fmla="*/ 0 w 536"/>
                  <a:gd name="T5" fmla="*/ 462 h 617"/>
                  <a:gd name="T6" fmla="*/ 0 w 536"/>
                  <a:gd name="T7" fmla="*/ 154 h 617"/>
                  <a:gd name="T8" fmla="*/ 268 w 536"/>
                  <a:gd name="T9" fmla="*/ 0 h 617"/>
                  <a:gd name="T10" fmla="*/ 536 w 536"/>
                  <a:gd name="T11" fmla="*/ 154 h 617"/>
                  <a:gd name="T12" fmla="*/ 536 w 536"/>
                  <a:gd name="T13" fmla="*/ 462 h 6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6" h="617">
                    <a:moveTo>
                      <a:pt x="536" y="462"/>
                    </a:moveTo>
                    <a:lnTo>
                      <a:pt x="268" y="617"/>
                    </a:lnTo>
                    <a:lnTo>
                      <a:pt x="0" y="462"/>
                    </a:lnTo>
                    <a:lnTo>
                      <a:pt x="0" y="154"/>
                    </a:lnTo>
                    <a:lnTo>
                      <a:pt x="268" y="0"/>
                    </a:lnTo>
                    <a:lnTo>
                      <a:pt x="536" y="154"/>
                    </a:lnTo>
                    <a:lnTo>
                      <a:pt x="536" y="462"/>
                    </a:lnTo>
                    <a:close/>
                  </a:path>
                </a:pathLst>
              </a:custGeom>
              <a:noFill/>
              <a:ln w="3175" cap="rnd">
                <a:noFill/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92" name="Freeform 36">
                <a:extLst>
                  <a:ext uri="{FF2B5EF4-FFF2-40B4-BE49-F238E27FC236}">
                    <a16:creationId xmlns:a16="http://schemas.microsoft.com/office/drawing/2014/main" id="{66C20BD2-D60B-433A-B981-29A6702E7BF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794695" y="-119353"/>
                <a:ext cx="723264" cy="831214"/>
              </a:xfrm>
              <a:custGeom>
                <a:avLst/>
                <a:gdLst>
                  <a:gd name="T0" fmla="*/ 536 w 536"/>
                  <a:gd name="T1" fmla="*/ 462 h 616"/>
                  <a:gd name="T2" fmla="*/ 268 w 536"/>
                  <a:gd name="T3" fmla="*/ 616 h 616"/>
                  <a:gd name="T4" fmla="*/ 0 w 536"/>
                  <a:gd name="T5" fmla="*/ 462 h 616"/>
                  <a:gd name="T6" fmla="*/ 0 w 536"/>
                  <a:gd name="T7" fmla="*/ 154 h 616"/>
                  <a:gd name="T8" fmla="*/ 268 w 536"/>
                  <a:gd name="T9" fmla="*/ 0 h 616"/>
                  <a:gd name="T10" fmla="*/ 536 w 536"/>
                  <a:gd name="T11" fmla="*/ 154 h 616"/>
                  <a:gd name="T12" fmla="*/ 536 w 536"/>
                  <a:gd name="T13" fmla="*/ 462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6" h="616">
                    <a:moveTo>
                      <a:pt x="536" y="462"/>
                    </a:moveTo>
                    <a:lnTo>
                      <a:pt x="268" y="616"/>
                    </a:lnTo>
                    <a:lnTo>
                      <a:pt x="0" y="462"/>
                    </a:lnTo>
                    <a:lnTo>
                      <a:pt x="0" y="154"/>
                    </a:lnTo>
                    <a:lnTo>
                      <a:pt x="268" y="0"/>
                    </a:lnTo>
                    <a:lnTo>
                      <a:pt x="536" y="154"/>
                    </a:lnTo>
                    <a:lnTo>
                      <a:pt x="536" y="462"/>
                    </a:lnTo>
                    <a:close/>
                  </a:path>
                </a:pathLst>
              </a:custGeom>
              <a:noFill/>
              <a:ln w="3175" cap="rnd">
                <a:noFill/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93" name="Freeform 37">
                <a:extLst>
                  <a:ext uri="{FF2B5EF4-FFF2-40B4-BE49-F238E27FC236}">
                    <a16:creationId xmlns:a16="http://schemas.microsoft.com/office/drawing/2014/main" id="{7B208565-8404-47EF-8BD3-DFA785C2B3F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794695" y="296254"/>
                <a:ext cx="723264" cy="831214"/>
              </a:xfrm>
              <a:custGeom>
                <a:avLst/>
                <a:gdLst>
                  <a:gd name="T0" fmla="*/ 536 w 536"/>
                  <a:gd name="T1" fmla="*/ 462 h 616"/>
                  <a:gd name="T2" fmla="*/ 268 w 536"/>
                  <a:gd name="T3" fmla="*/ 616 h 616"/>
                  <a:gd name="T4" fmla="*/ 0 w 536"/>
                  <a:gd name="T5" fmla="*/ 462 h 616"/>
                  <a:gd name="T6" fmla="*/ 0 w 536"/>
                  <a:gd name="T7" fmla="*/ 154 h 616"/>
                  <a:gd name="T8" fmla="*/ 268 w 536"/>
                  <a:gd name="T9" fmla="*/ 0 h 616"/>
                  <a:gd name="T10" fmla="*/ 536 w 536"/>
                  <a:gd name="T11" fmla="*/ 154 h 616"/>
                  <a:gd name="T12" fmla="*/ 536 w 536"/>
                  <a:gd name="T13" fmla="*/ 462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6" h="616">
                    <a:moveTo>
                      <a:pt x="536" y="462"/>
                    </a:moveTo>
                    <a:lnTo>
                      <a:pt x="268" y="616"/>
                    </a:lnTo>
                    <a:lnTo>
                      <a:pt x="0" y="462"/>
                    </a:lnTo>
                    <a:lnTo>
                      <a:pt x="0" y="154"/>
                    </a:lnTo>
                    <a:lnTo>
                      <a:pt x="268" y="0"/>
                    </a:lnTo>
                    <a:lnTo>
                      <a:pt x="536" y="154"/>
                    </a:lnTo>
                    <a:lnTo>
                      <a:pt x="536" y="462"/>
                    </a:lnTo>
                    <a:close/>
                  </a:path>
                </a:pathLst>
              </a:custGeom>
              <a:noFill/>
              <a:ln w="3175" cap="rnd">
                <a:noFill/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94" name="Freeform 38">
                <a:extLst>
                  <a:ext uri="{FF2B5EF4-FFF2-40B4-BE49-F238E27FC236}">
                    <a16:creationId xmlns:a16="http://schemas.microsoft.com/office/drawing/2014/main" id="{FDD50670-F12E-4AD3-B22A-B07252F0E4F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794695" y="711861"/>
                <a:ext cx="723264" cy="831214"/>
              </a:xfrm>
              <a:custGeom>
                <a:avLst/>
                <a:gdLst>
                  <a:gd name="T0" fmla="*/ 536 w 536"/>
                  <a:gd name="T1" fmla="*/ 462 h 616"/>
                  <a:gd name="T2" fmla="*/ 268 w 536"/>
                  <a:gd name="T3" fmla="*/ 616 h 616"/>
                  <a:gd name="T4" fmla="*/ 0 w 536"/>
                  <a:gd name="T5" fmla="*/ 462 h 616"/>
                  <a:gd name="T6" fmla="*/ 0 w 536"/>
                  <a:gd name="T7" fmla="*/ 154 h 616"/>
                  <a:gd name="T8" fmla="*/ 268 w 536"/>
                  <a:gd name="T9" fmla="*/ 0 h 616"/>
                  <a:gd name="T10" fmla="*/ 536 w 536"/>
                  <a:gd name="T11" fmla="*/ 154 h 616"/>
                  <a:gd name="T12" fmla="*/ 536 w 536"/>
                  <a:gd name="T13" fmla="*/ 462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6" h="616">
                    <a:moveTo>
                      <a:pt x="536" y="462"/>
                    </a:moveTo>
                    <a:lnTo>
                      <a:pt x="268" y="616"/>
                    </a:lnTo>
                    <a:lnTo>
                      <a:pt x="0" y="462"/>
                    </a:lnTo>
                    <a:lnTo>
                      <a:pt x="0" y="154"/>
                    </a:lnTo>
                    <a:lnTo>
                      <a:pt x="268" y="0"/>
                    </a:lnTo>
                    <a:lnTo>
                      <a:pt x="536" y="154"/>
                    </a:lnTo>
                    <a:lnTo>
                      <a:pt x="536" y="462"/>
                    </a:lnTo>
                    <a:close/>
                  </a:path>
                </a:pathLst>
              </a:custGeom>
              <a:noFill/>
              <a:ln w="3175" cap="rnd">
                <a:noFill/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95" name="Freeform 39">
                <a:extLst>
                  <a:ext uri="{FF2B5EF4-FFF2-40B4-BE49-F238E27FC236}">
                    <a16:creationId xmlns:a16="http://schemas.microsoft.com/office/drawing/2014/main" id="{33E3B2B5-FB96-49E6-9F80-0CD001044EC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794695" y="1127468"/>
                <a:ext cx="723264" cy="831214"/>
              </a:xfrm>
              <a:custGeom>
                <a:avLst/>
                <a:gdLst>
                  <a:gd name="T0" fmla="*/ 536 w 536"/>
                  <a:gd name="T1" fmla="*/ 462 h 616"/>
                  <a:gd name="T2" fmla="*/ 268 w 536"/>
                  <a:gd name="T3" fmla="*/ 616 h 616"/>
                  <a:gd name="T4" fmla="*/ 0 w 536"/>
                  <a:gd name="T5" fmla="*/ 462 h 616"/>
                  <a:gd name="T6" fmla="*/ 0 w 536"/>
                  <a:gd name="T7" fmla="*/ 154 h 616"/>
                  <a:gd name="T8" fmla="*/ 268 w 536"/>
                  <a:gd name="T9" fmla="*/ 0 h 616"/>
                  <a:gd name="T10" fmla="*/ 536 w 536"/>
                  <a:gd name="T11" fmla="*/ 154 h 616"/>
                  <a:gd name="T12" fmla="*/ 536 w 536"/>
                  <a:gd name="T13" fmla="*/ 462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6" h="616">
                    <a:moveTo>
                      <a:pt x="536" y="462"/>
                    </a:moveTo>
                    <a:lnTo>
                      <a:pt x="268" y="616"/>
                    </a:lnTo>
                    <a:lnTo>
                      <a:pt x="0" y="462"/>
                    </a:lnTo>
                    <a:lnTo>
                      <a:pt x="0" y="154"/>
                    </a:lnTo>
                    <a:lnTo>
                      <a:pt x="268" y="0"/>
                    </a:lnTo>
                    <a:lnTo>
                      <a:pt x="536" y="154"/>
                    </a:lnTo>
                    <a:lnTo>
                      <a:pt x="536" y="462"/>
                    </a:lnTo>
                    <a:close/>
                  </a:path>
                </a:pathLst>
              </a:custGeom>
              <a:noFill/>
              <a:ln w="3175" cap="rnd">
                <a:noFill/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96" name="Freeform 40">
                <a:extLst>
                  <a:ext uri="{FF2B5EF4-FFF2-40B4-BE49-F238E27FC236}">
                    <a16:creationId xmlns:a16="http://schemas.microsoft.com/office/drawing/2014/main" id="{A0333D29-4AE7-45B7-9FE8-0575D29562B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794695" y="1543075"/>
                <a:ext cx="723264" cy="831214"/>
              </a:xfrm>
              <a:custGeom>
                <a:avLst/>
                <a:gdLst>
                  <a:gd name="T0" fmla="*/ 536 w 536"/>
                  <a:gd name="T1" fmla="*/ 462 h 616"/>
                  <a:gd name="T2" fmla="*/ 268 w 536"/>
                  <a:gd name="T3" fmla="*/ 616 h 616"/>
                  <a:gd name="T4" fmla="*/ 0 w 536"/>
                  <a:gd name="T5" fmla="*/ 462 h 616"/>
                  <a:gd name="T6" fmla="*/ 0 w 536"/>
                  <a:gd name="T7" fmla="*/ 154 h 616"/>
                  <a:gd name="T8" fmla="*/ 268 w 536"/>
                  <a:gd name="T9" fmla="*/ 0 h 616"/>
                  <a:gd name="T10" fmla="*/ 536 w 536"/>
                  <a:gd name="T11" fmla="*/ 154 h 616"/>
                  <a:gd name="T12" fmla="*/ 536 w 536"/>
                  <a:gd name="T13" fmla="*/ 462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6" h="616">
                    <a:moveTo>
                      <a:pt x="536" y="462"/>
                    </a:moveTo>
                    <a:lnTo>
                      <a:pt x="268" y="616"/>
                    </a:lnTo>
                    <a:lnTo>
                      <a:pt x="0" y="462"/>
                    </a:lnTo>
                    <a:lnTo>
                      <a:pt x="0" y="154"/>
                    </a:lnTo>
                    <a:lnTo>
                      <a:pt x="268" y="0"/>
                    </a:lnTo>
                    <a:lnTo>
                      <a:pt x="536" y="154"/>
                    </a:lnTo>
                    <a:lnTo>
                      <a:pt x="536" y="462"/>
                    </a:lnTo>
                    <a:close/>
                  </a:path>
                </a:pathLst>
              </a:custGeom>
              <a:noFill/>
              <a:ln w="3175" cap="rnd">
                <a:noFill/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97" name="Freeform 41">
                <a:extLst>
                  <a:ext uri="{FF2B5EF4-FFF2-40B4-BE49-F238E27FC236}">
                    <a16:creationId xmlns:a16="http://schemas.microsoft.com/office/drawing/2014/main" id="{0DD8D359-11FE-477B-AACE-76743DE7506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794695" y="1958682"/>
                <a:ext cx="723264" cy="831214"/>
              </a:xfrm>
              <a:custGeom>
                <a:avLst/>
                <a:gdLst>
                  <a:gd name="T0" fmla="*/ 536 w 536"/>
                  <a:gd name="T1" fmla="*/ 462 h 616"/>
                  <a:gd name="T2" fmla="*/ 268 w 536"/>
                  <a:gd name="T3" fmla="*/ 616 h 616"/>
                  <a:gd name="T4" fmla="*/ 0 w 536"/>
                  <a:gd name="T5" fmla="*/ 462 h 616"/>
                  <a:gd name="T6" fmla="*/ 0 w 536"/>
                  <a:gd name="T7" fmla="*/ 154 h 616"/>
                  <a:gd name="T8" fmla="*/ 268 w 536"/>
                  <a:gd name="T9" fmla="*/ 0 h 616"/>
                  <a:gd name="T10" fmla="*/ 536 w 536"/>
                  <a:gd name="T11" fmla="*/ 154 h 616"/>
                  <a:gd name="T12" fmla="*/ 536 w 536"/>
                  <a:gd name="T13" fmla="*/ 462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6" h="616">
                    <a:moveTo>
                      <a:pt x="536" y="462"/>
                    </a:moveTo>
                    <a:lnTo>
                      <a:pt x="268" y="616"/>
                    </a:lnTo>
                    <a:lnTo>
                      <a:pt x="0" y="462"/>
                    </a:lnTo>
                    <a:lnTo>
                      <a:pt x="0" y="154"/>
                    </a:lnTo>
                    <a:lnTo>
                      <a:pt x="268" y="0"/>
                    </a:lnTo>
                    <a:lnTo>
                      <a:pt x="536" y="154"/>
                    </a:lnTo>
                    <a:lnTo>
                      <a:pt x="536" y="462"/>
                    </a:lnTo>
                    <a:close/>
                  </a:path>
                </a:pathLst>
              </a:custGeom>
              <a:noFill/>
              <a:ln w="3175" cap="rnd">
                <a:noFill/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98" name="Freeform 42">
                <a:extLst>
                  <a:ext uri="{FF2B5EF4-FFF2-40B4-BE49-F238E27FC236}">
                    <a16:creationId xmlns:a16="http://schemas.microsoft.com/office/drawing/2014/main" id="{C2617CED-6BF4-48E9-B4BD-EBD9F657E9A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794695" y="2374289"/>
                <a:ext cx="723264" cy="831214"/>
              </a:xfrm>
              <a:custGeom>
                <a:avLst/>
                <a:gdLst>
                  <a:gd name="T0" fmla="*/ 536 w 536"/>
                  <a:gd name="T1" fmla="*/ 462 h 616"/>
                  <a:gd name="T2" fmla="*/ 268 w 536"/>
                  <a:gd name="T3" fmla="*/ 616 h 616"/>
                  <a:gd name="T4" fmla="*/ 0 w 536"/>
                  <a:gd name="T5" fmla="*/ 462 h 616"/>
                  <a:gd name="T6" fmla="*/ 0 w 536"/>
                  <a:gd name="T7" fmla="*/ 154 h 616"/>
                  <a:gd name="T8" fmla="*/ 268 w 536"/>
                  <a:gd name="T9" fmla="*/ 0 h 616"/>
                  <a:gd name="T10" fmla="*/ 536 w 536"/>
                  <a:gd name="T11" fmla="*/ 154 h 616"/>
                  <a:gd name="T12" fmla="*/ 536 w 536"/>
                  <a:gd name="T13" fmla="*/ 462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6" h="616">
                    <a:moveTo>
                      <a:pt x="536" y="462"/>
                    </a:moveTo>
                    <a:lnTo>
                      <a:pt x="268" y="616"/>
                    </a:lnTo>
                    <a:lnTo>
                      <a:pt x="0" y="462"/>
                    </a:lnTo>
                    <a:lnTo>
                      <a:pt x="0" y="154"/>
                    </a:lnTo>
                    <a:lnTo>
                      <a:pt x="268" y="0"/>
                    </a:lnTo>
                    <a:lnTo>
                      <a:pt x="536" y="154"/>
                    </a:lnTo>
                    <a:lnTo>
                      <a:pt x="536" y="462"/>
                    </a:lnTo>
                    <a:close/>
                  </a:path>
                </a:pathLst>
              </a:custGeom>
              <a:noFill/>
              <a:ln w="3175" cap="rnd">
                <a:noFill/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99" name="Freeform 43">
                <a:extLst>
                  <a:ext uri="{FF2B5EF4-FFF2-40B4-BE49-F238E27FC236}">
                    <a16:creationId xmlns:a16="http://schemas.microsoft.com/office/drawing/2014/main" id="{311F3A65-00DF-47A0-A9E4-1ACE57793FA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794695" y="2789896"/>
                <a:ext cx="723264" cy="831214"/>
              </a:xfrm>
              <a:custGeom>
                <a:avLst/>
                <a:gdLst>
                  <a:gd name="T0" fmla="*/ 536 w 536"/>
                  <a:gd name="T1" fmla="*/ 462 h 616"/>
                  <a:gd name="T2" fmla="*/ 268 w 536"/>
                  <a:gd name="T3" fmla="*/ 616 h 616"/>
                  <a:gd name="T4" fmla="*/ 0 w 536"/>
                  <a:gd name="T5" fmla="*/ 462 h 616"/>
                  <a:gd name="T6" fmla="*/ 0 w 536"/>
                  <a:gd name="T7" fmla="*/ 154 h 616"/>
                  <a:gd name="T8" fmla="*/ 268 w 536"/>
                  <a:gd name="T9" fmla="*/ 0 h 616"/>
                  <a:gd name="T10" fmla="*/ 536 w 536"/>
                  <a:gd name="T11" fmla="*/ 154 h 616"/>
                  <a:gd name="T12" fmla="*/ 536 w 536"/>
                  <a:gd name="T13" fmla="*/ 462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6" h="616">
                    <a:moveTo>
                      <a:pt x="536" y="462"/>
                    </a:moveTo>
                    <a:lnTo>
                      <a:pt x="268" y="616"/>
                    </a:lnTo>
                    <a:lnTo>
                      <a:pt x="0" y="462"/>
                    </a:lnTo>
                    <a:lnTo>
                      <a:pt x="0" y="154"/>
                    </a:lnTo>
                    <a:lnTo>
                      <a:pt x="268" y="0"/>
                    </a:lnTo>
                    <a:lnTo>
                      <a:pt x="536" y="154"/>
                    </a:lnTo>
                    <a:lnTo>
                      <a:pt x="536" y="462"/>
                    </a:lnTo>
                    <a:close/>
                  </a:path>
                </a:pathLst>
              </a:custGeom>
              <a:noFill/>
              <a:ln w="3175" cap="rnd">
                <a:noFill/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00" name="Freeform 44">
                <a:extLst>
                  <a:ext uri="{FF2B5EF4-FFF2-40B4-BE49-F238E27FC236}">
                    <a16:creationId xmlns:a16="http://schemas.microsoft.com/office/drawing/2014/main" id="{97CB4D0F-8570-467C-8B4E-5969FF0820B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794695" y="3205503"/>
                <a:ext cx="723264" cy="831214"/>
              </a:xfrm>
              <a:custGeom>
                <a:avLst/>
                <a:gdLst>
                  <a:gd name="T0" fmla="*/ 536 w 536"/>
                  <a:gd name="T1" fmla="*/ 462 h 616"/>
                  <a:gd name="T2" fmla="*/ 268 w 536"/>
                  <a:gd name="T3" fmla="*/ 616 h 616"/>
                  <a:gd name="T4" fmla="*/ 0 w 536"/>
                  <a:gd name="T5" fmla="*/ 462 h 616"/>
                  <a:gd name="T6" fmla="*/ 0 w 536"/>
                  <a:gd name="T7" fmla="*/ 154 h 616"/>
                  <a:gd name="T8" fmla="*/ 268 w 536"/>
                  <a:gd name="T9" fmla="*/ 0 h 616"/>
                  <a:gd name="T10" fmla="*/ 536 w 536"/>
                  <a:gd name="T11" fmla="*/ 154 h 616"/>
                  <a:gd name="T12" fmla="*/ 536 w 536"/>
                  <a:gd name="T13" fmla="*/ 462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6" h="616">
                    <a:moveTo>
                      <a:pt x="536" y="462"/>
                    </a:moveTo>
                    <a:lnTo>
                      <a:pt x="268" y="616"/>
                    </a:lnTo>
                    <a:lnTo>
                      <a:pt x="0" y="462"/>
                    </a:lnTo>
                    <a:lnTo>
                      <a:pt x="0" y="154"/>
                    </a:lnTo>
                    <a:lnTo>
                      <a:pt x="268" y="0"/>
                    </a:lnTo>
                    <a:lnTo>
                      <a:pt x="536" y="154"/>
                    </a:lnTo>
                    <a:lnTo>
                      <a:pt x="536" y="462"/>
                    </a:lnTo>
                    <a:close/>
                  </a:path>
                </a:pathLst>
              </a:custGeom>
              <a:noFill/>
              <a:ln w="3175" cap="rnd">
                <a:noFill/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01" name="Freeform 45">
                <a:extLst>
                  <a:ext uri="{FF2B5EF4-FFF2-40B4-BE49-F238E27FC236}">
                    <a16:creationId xmlns:a16="http://schemas.microsoft.com/office/drawing/2014/main" id="{7AD45209-8E2B-4D10-B94F-982838C747D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794695" y="3621110"/>
                <a:ext cx="723264" cy="832563"/>
              </a:xfrm>
              <a:custGeom>
                <a:avLst/>
                <a:gdLst>
                  <a:gd name="T0" fmla="*/ 536 w 536"/>
                  <a:gd name="T1" fmla="*/ 462 h 617"/>
                  <a:gd name="T2" fmla="*/ 268 w 536"/>
                  <a:gd name="T3" fmla="*/ 617 h 617"/>
                  <a:gd name="T4" fmla="*/ 0 w 536"/>
                  <a:gd name="T5" fmla="*/ 462 h 617"/>
                  <a:gd name="T6" fmla="*/ 0 w 536"/>
                  <a:gd name="T7" fmla="*/ 154 h 617"/>
                  <a:gd name="T8" fmla="*/ 268 w 536"/>
                  <a:gd name="T9" fmla="*/ 0 h 617"/>
                  <a:gd name="T10" fmla="*/ 536 w 536"/>
                  <a:gd name="T11" fmla="*/ 154 h 617"/>
                  <a:gd name="T12" fmla="*/ 536 w 536"/>
                  <a:gd name="T13" fmla="*/ 462 h 6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6" h="617">
                    <a:moveTo>
                      <a:pt x="536" y="462"/>
                    </a:moveTo>
                    <a:lnTo>
                      <a:pt x="268" y="617"/>
                    </a:lnTo>
                    <a:lnTo>
                      <a:pt x="0" y="462"/>
                    </a:lnTo>
                    <a:lnTo>
                      <a:pt x="0" y="154"/>
                    </a:lnTo>
                    <a:lnTo>
                      <a:pt x="268" y="0"/>
                    </a:lnTo>
                    <a:lnTo>
                      <a:pt x="536" y="154"/>
                    </a:lnTo>
                    <a:lnTo>
                      <a:pt x="536" y="462"/>
                    </a:lnTo>
                    <a:close/>
                  </a:path>
                </a:pathLst>
              </a:custGeom>
              <a:noFill/>
              <a:ln w="3175" cap="rnd">
                <a:noFill/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02" name="Freeform 50">
                <a:extLst>
                  <a:ext uri="{FF2B5EF4-FFF2-40B4-BE49-F238E27FC236}">
                    <a16:creationId xmlns:a16="http://schemas.microsoft.com/office/drawing/2014/main" id="{032CA361-D3EB-4EB6-B474-EBBC5385B0B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7517959" y="-119353"/>
                <a:ext cx="723264" cy="831214"/>
              </a:xfrm>
              <a:custGeom>
                <a:avLst/>
                <a:gdLst>
                  <a:gd name="T0" fmla="*/ 536 w 536"/>
                  <a:gd name="T1" fmla="*/ 462 h 616"/>
                  <a:gd name="T2" fmla="*/ 268 w 536"/>
                  <a:gd name="T3" fmla="*/ 616 h 616"/>
                  <a:gd name="T4" fmla="*/ 0 w 536"/>
                  <a:gd name="T5" fmla="*/ 462 h 616"/>
                  <a:gd name="T6" fmla="*/ 0 w 536"/>
                  <a:gd name="T7" fmla="*/ 154 h 616"/>
                  <a:gd name="T8" fmla="*/ 268 w 536"/>
                  <a:gd name="T9" fmla="*/ 0 h 616"/>
                  <a:gd name="T10" fmla="*/ 536 w 536"/>
                  <a:gd name="T11" fmla="*/ 154 h 616"/>
                  <a:gd name="T12" fmla="*/ 536 w 536"/>
                  <a:gd name="T13" fmla="*/ 462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6" h="616">
                    <a:moveTo>
                      <a:pt x="536" y="462"/>
                    </a:moveTo>
                    <a:lnTo>
                      <a:pt x="268" y="616"/>
                    </a:lnTo>
                    <a:lnTo>
                      <a:pt x="0" y="462"/>
                    </a:lnTo>
                    <a:lnTo>
                      <a:pt x="0" y="154"/>
                    </a:lnTo>
                    <a:lnTo>
                      <a:pt x="268" y="0"/>
                    </a:lnTo>
                    <a:lnTo>
                      <a:pt x="536" y="154"/>
                    </a:lnTo>
                    <a:lnTo>
                      <a:pt x="536" y="462"/>
                    </a:lnTo>
                    <a:close/>
                  </a:path>
                </a:pathLst>
              </a:custGeom>
              <a:noFill/>
              <a:ln w="3175" cap="rnd">
                <a:noFill/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03" name="Freeform 51">
                <a:extLst>
                  <a:ext uri="{FF2B5EF4-FFF2-40B4-BE49-F238E27FC236}">
                    <a16:creationId xmlns:a16="http://schemas.microsoft.com/office/drawing/2014/main" id="{6FC737C4-358E-4AA2-80B6-B65B163CD6F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7517959" y="296254"/>
                <a:ext cx="723264" cy="831214"/>
              </a:xfrm>
              <a:custGeom>
                <a:avLst/>
                <a:gdLst>
                  <a:gd name="T0" fmla="*/ 536 w 536"/>
                  <a:gd name="T1" fmla="*/ 462 h 616"/>
                  <a:gd name="T2" fmla="*/ 268 w 536"/>
                  <a:gd name="T3" fmla="*/ 616 h 616"/>
                  <a:gd name="T4" fmla="*/ 0 w 536"/>
                  <a:gd name="T5" fmla="*/ 462 h 616"/>
                  <a:gd name="T6" fmla="*/ 0 w 536"/>
                  <a:gd name="T7" fmla="*/ 154 h 616"/>
                  <a:gd name="T8" fmla="*/ 268 w 536"/>
                  <a:gd name="T9" fmla="*/ 0 h 616"/>
                  <a:gd name="T10" fmla="*/ 536 w 536"/>
                  <a:gd name="T11" fmla="*/ 154 h 616"/>
                  <a:gd name="T12" fmla="*/ 536 w 536"/>
                  <a:gd name="T13" fmla="*/ 462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6" h="616">
                    <a:moveTo>
                      <a:pt x="536" y="462"/>
                    </a:moveTo>
                    <a:lnTo>
                      <a:pt x="268" y="616"/>
                    </a:lnTo>
                    <a:lnTo>
                      <a:pt x="0" y="462"/>
                    </a:lnTo>
                    <a:lnTo>
                      <a:pt x="0" y="154"/>
                    </a:lnTo>
                    <a:lnTo>
                      <a:pt x="268" y="0"/>
                    </a:lnTo>
                    <a:lnTo>
                      <a:pt x="536" y="154"/>
                    </a:lnTo>
                    <a:lnTo>
                      <a:pt x="536" y="462"/>
                    </a:lnTo>
                    <a:close/>
                  </a:path>
                </a:pathLst>
              </a:custGeom>
              <a:noFill/>
              <a:ln w="3175" cap="rnd">
                <a:noFill/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04" name="Freeform 52">
                <a:extLst>
                  <a:ext uri="{FF2B5EF4-FFF2-40B4-BE49-F238E27FC236}">
                    <a16:creationId xmlns:a16="http://schemas.microsoft.com/office/drawing/2014/main" id="{D7D7A3F8-09C0-4E90-80B0-A172EAA22E3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7517959" y="711861"/>
                <a:ext cx="723264" cy="831214"/>
              </a:xfrm>
              <a:custGeom>
                <a:avLst/>
                <a:gdLst>
                  <a:gd name="T0" fmla="*/ 536 w 536"/>
                  <a:gd name="T1" fmla="*/ 462 h 616"/>
                  <a:gd name="T2" fmla="*/ 268 w 536"/>
                  <a:gd name="T3" fmla="*/ 616 h 616"/>
                  <a:gd name="T4" fmla="*/ 0 w 536"/>
                  <a:gd name="T5" fmla="*/ 462 h 616"/>
                  <a:gd name="T6" fmla="*/ 0 w 536"/>
                  <a:gd name="T7" fmla="*/ 154 h 616"/>
                  <a:gd name="T8" fmla="*/ 268 w 536"/>
                  <a:gd name="T9" fmla="*/ 0 h 616"/>
                  <a:gd name="T10" fmla="*/ 536 w 536"/>
                  <a:gd name="T11" fmla="*/ 154 h 616"/>
                  <a:gd name="T12" fmla="*/ 536 w 536"/>
                  <a:gd name="T13" fmla="*/ 462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6" h="616">
                    <a:moveTo>
                      <a:pt x="536" y="462"/>
                    </a:moveTo>
                    <a:lnTo>
                      <a:pt x="268" y="616"/>
                    </a:lnTo>
                    <a:lnTo>
                      <a:pt x="0" y="462"/>
                    </a:lnTo>
                    <a:lnTo>
                      <a:pt x="0" y="154"/>
                    </a:lnTo>
                    <a:lnTo>
                      <a:pt x="268" y="0"/>
                    </a:lnTo>
                    <a:lnTo>
                      <a:pt x="536" y="154"/>
                    </a:lnTo>
                    <a:lnTo>
                      <a:pt x="536" y="462"/>
                    </a:lnTo>
                    <a:close/>
                  </a:path>
                </a:pathLst>
              </a:custGeom>
              <a:noFill/>
              <a:ln w="3175" cap="rnd">
                <a:noFill/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05" name="Freeform 53">
                <a:extLst>
                  <a:ext uri="{FF2B5EF4-FFF2-40B4-BE49-F238E27FC236}">
                    <a16:creationId xmlns:a16="http://schemas.microsoft.com/office/drawing/2014/main" id="{081E2ED8-98B9-448F-9DC9-A5350C3EC5A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7517959" y="1127468"/>
                <a:ext cx="723264" cy="831214"/>
              </a:xfrm>
              <a:custGeom>
                <a:avLst/>
                <a:gdLst>
                  <a:gd name="T0" fmla="*/ 536 w 536"/>
                  <a:gd name="T1" fmla="*/ 462 h 616"/>
                  <a:gd name="T2" fmla="*/ 268 w 536"/>
                  <a:gd name="T3" fmla="*/ 616 h 616"/>
                  <a:gd name="T4" fmla="*/ 0 w 536"/>
                  <a:gd name="T5" fmla="*/ 462 h 616"/>
                  <a:gd name="T6" fmla="*/ 0 w 536"/>
                  <a:gd name="T7" fmla="*/ 154 h 616"/>
                  <a:gd name="T8" fmla="*/ 268 w 536"/>
                  <a:gd name="T9" fmla="*/ 0 h 616"/>
                  <a:gd name="T10" fmla="*/ 536 w 536"/>
                  <a:gd name="T11" fmla="*/ 154 h 616"/>
                  <a:gd name="T12" fmla="*/ 536 w 536"/>
                  <a:gd name="T13" fmla="*/ 462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6" h="616">
                    <a:moveTo>
                      <a:pt x="536" y="462"/>
                    </a:moveTo>
                    <a:lnTo>
                      <a:pt x="268" y="616"/>
                    </a:lnTo>
                    <a:lnTo>
                      <a:pt x="0" y="462"/>
                    </a:lnTo>
                    <a:lnTo>
                      <a:pt x="0" y="154"/>
                    </a:lnTo>
                    <a:lnTo>
                      <a:pt x="268" y="0"/>
                    </a:lnTo>
                    <a:lnTo>
                      <a:pt x="536" y="154"/>
                    </a:lnTo>
                    <a:lnTo>
                      <a:pt x="536" y="462"/>
                    </a:lnTo>
                    <a:close/>
                  </a:path>
                </a:pathLst>
              </a:custGeom>
              <a:noFill/>
              <a:ln w="3175" cap="rnd">
                <a:noFill/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06" name="Freeform 54">
                <a:extLst>
                  <a:ext uri="{FF2B5EF4-FFF2-40B4-BE49-F238E27FC236}">
                    <a16:creationId xmlns:a16="http://schemas.microsoft.com/office/drawing/2014/main" id="{3C8034B5-5F7D-4826-A06D-B93142DDD54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7517959" y="1543075"/>
                <a:ext cx="723264" cy="831214"/>
              </a:xfrm>
              <a:custGeom>
                <a:avLst/>
                <a:gdLst>
                  <a:gd name="T0" fmla="*/ 536 w 536"/>
                  <a:gd name="T1" fmla="*/ 462 h 616"/>
                  <a:gd name="T2" fmla="*/ 268 w 536"/>
                  <a:gd name="T3" fmla="*/ 616 h 616"/>
                  <a:gd name="T4" fmla="*/ 0 w 536"/>
                  <a:gd name="T5" fmla="*/ 462 h 616"/>
                  <a:gd name="T6" fmla="*/ 0 w 536"/>
                  <a:gd name="T7" fmla="*/ 154 h 616"/>
                  <a:gd name="T8" fmla="*/ 268 w 536"/>
                  <a:gd name="T9" fmla="*/ 0 h 616"/>
                  <a:gd name="T10" fmla="*/ 536 w 536"/>
                  <a:gd name="T11" fmla="*/ 154 h 616"/>
                  <a:gd name="T12" fmla="*/ 536 w 536"/>
                  <a:gd name="T13" fmla="*/ 462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6" h="616">
                    <a:moveTo>
                      <a:pt x="536" y="462"/>
                    </a:moveTo>
                    <a:lnTo>
                      <a:pt x="268" y="616"/>
                    </a:lnTo>
                    <a:lnTo>
                      <a:pt x="0" y="462"/>
                    </a:lnTo>
                    <a:lnTo>
                      <a:pt x="0" y="154"/>
                    </a:lnTo>
                    <a:lnTo>
                      <a:pt x="268" y="0"/>
                    </a:lnTo>
                    <a:lnTo>
                      <a:pt x="536" y="154"/>
                    </a:lnTo>
                    <a:lnTo>
                      <a:pt x="536" y="462"/>
                    </a:lnTo>
                    <a:close/>
                  </a:path>
                </a:pathLst>
              </a:custGeom>
              <a:noFill/>
              <a:ln w="3175" cap="rnd">
                <a:noFill/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07" name="Freeform 55">
                <a:extLst>
                  <a:ext uri="{FF2B5EF4-FFF2-40B4-BE49-F238E27FC236}">
                    <a16:creationId xmlns:a16="http://schemas.microsoft.com/office/drawing/2014/main" id="{1B4DC7BE-42A5-4A41-9FF9-86F67C1B1CE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7517959" y="1958682"/>
                <a:ext cx="723264" cy="831214"/>
              </a:xfrm>
              <a:custGeom>
                <a:avLst/>
                <a:gdLst>
                  <a:gd name="T0" fmla="*/ 536 w 536"/>
                  <a:gd name="T1" fmla="*/ 462 h 616"/>
                  <a:gd name="T2" fmla="*/ 268 w 536"/>
                  <a:gd name="T3" fmla="*/ 616 h 616"/>
                  <a:gd name="T4" fmla="*/ 0 w 536"/>
                  <a:gd name="T5" fmla="*/ 462 h 616"/>
                  <a:gd name="T6" fmla="*/ 0 w 536"/>
                  <a:gd name="T7" fmla="*/ 154 h 616"/>
                  <a:gd name="T8" fmla="*/ 268 w 536"/>
                  <a:gd name="T9" fmla="*/ 0 h 616"/>
                  <a:gd name="T10" fmla="*/ 536 w 536"/>
                  <a:gd name="T11" fmla="*/ 154 h 616"/>
                  <a:gd name="T12" fmla="*/ 536 w 536"/>
                  <a:gd name="T13" fmla="*/ 462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6" h="616">
                    <a:moveTo>
                      <a:pt x="536" y="462"/>
                    </a:moveTo>
                    <a:lnTo>
                      <a:pt x="268" y="616"/>
                    </a:lnTo>
                    <a:lnTo>
                      <a:pt x="0" y="462"/>
                    </a:lnTo>
                    <a:lnTo>
                      <a:pt x="0" y="154"/>
                    </a:lnTo>
                    <a:lnTo>
                      <a:pt x="268" y="0"/>
                    </a:lnTo>
                    <a:lnTo>
                      <a:pt x="536" y="154"/>
                    </a:lnTo>
                    <a:lnTo>
                      <a:pt x="536" y="462"/>
                    </a:lnTo>
                    <a:close/>
                  </a:path>
                </a:pathLst>
              </a:custGeom>
              <a:noFill/>
              <a:ln w="3175" cap="rnd">
                <a:noFill/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08" name="Freeform 56">
                <a:extLst>
                  <a:ext uri="{FF2B5EF4-FFF2-40B4-BE49-F238E27FC236}">
                    <a16:creationId xmlns:a16="http://schemas.microsoft.com/office/drawing/2014/main" id="{76E65119-2441-4858-82F4-4CB13D5CBDD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7517959" y="2374289"/>
                <a:ext cx="723264" cy="831214"/>
              </a:xfrm>
              <a:custGeom>
                <a:avLst/>
                <a:gdLst>
                  <a:gd name="T0" fmla="*/ 536 w 536"/>
                  <a:gd name="T1" fmla="*/ 462 h 616"/>
                  <a:gd name="T2" fmla="*/ 268 w 536"/>
                  <a:gd name="T3" fmla="*/ 616 h 616"/>
                  <a:gd name="T4" fmla="*/ 0 w 536"/>
                  <a:gd name="T5" fmla="*/ 462 h 616"/>
                  <a:gd name="T6" fmla="*/ 0 w 536"/>
                  <a:gd name="T7" fmla="*/ 154 h 616"/>
                  <a:gd name="T8" fmla="*/ 268 w 536"/>
                  <a:gd name="T9" fmla="*/ 0 h 616"/>
                  <a:gd name="T10" fmla="*/ 536 w 536"/>
                  <a:gd name="T11" fmla="*/ 154 h 616"/>
                  <a:gd name="T12" fmla="*/ 536 w 536"/>
                  <a:gd name="T13" fmla="*/ 462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6" h="616">
                    <a:moveTo>
                      <a:pt x="536" y="462"/>
                    </a:moveTo>
                    <a:lnTo>
                      <a:pt x="268" y="616"/>
                    </a:lnTo>
                    <a:lnTo>
                      <a:pt x="0" y="462"/>
                    </a:lnTo>
                    <a:lnTo>
                      <a:pt x="0" y="154"/>
                    </a:lnTo>
                    <a:lnTo>
                      <a:pt x="268" y="0"/>
                    </a:lnTo>
                    <a:lnTo>
                      <a:pt x="536" y="154"/>
                    </a:lnTo>
                    <a:lnTo>
                      <a:pt x="536" y="462"/>
                    </a:lnTo>
                    <a:close/>
                  </a:path>
                </a:pathLst>
              </a:custGeom>
              <a:noFill/>
              <a:ln w="3175" cap="rnd">
                <a:noFill/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09" name="Freeform 57">
                <a:extLst>
                  <a:ext uri="{FF2B5EF4-FFF2-40B4-BE49-F238E27FC236}">
                    <a16:creationId xmlns:a16="http://schemas.microsoft.com/office/drawing/2014/main" id="{C140D551-C194-4B2E-8B64-A24340F0541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7517959" y="2789896"/>
                <a:ext cx="723264" cy="831214"/>
              </a:xfrm>
              <a:custGeom>
                <a:avLst/>
                <a:gdLst>
                  <a:gd name="T0" fmla="*/ 536 w 536"/>
                  <a:gd name="T1" fmla="*/ 462 h 616"/>
                  <a:gd name="T2" fmla="*/ 268 w 536"/>
                  <a:gd name="T3" fmla="*/ 616 h 616"/>
                  <a:gd name="T4" fmla="*/ 0 w 536"/>
                  <a:gd name="T5" fmla="*/ 462 h 616"/>
                  <a:gd name="T6" fmla="*/ 0 w 536"/>
                  <a:gd name="T7" fmla="*/ 154 h 616"/>
                  <a:gd name="T8" fmla="*/ 268 w 536"/>
                  <a:gd name="T9" fmla="*/ 0 h 616"/>
                  <a:gd name="T10" fmla="*/ 536 w 536"/>
                  <a:gd name="T11" fmla="*/ 154 h 616"/>
                  <a:gd name="T12" fmla="*/ 536 w 536"/>
                  <a:gd name="T13" fmla="*/ 462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6" h="616">
                    <a:moveTo>
                      <a:pt x="536" y="462"/>
                    </a:moveTo>
                    <a:lnTo>
                      <a:pt x="268" y="616"/>
                    </a:lnTo>
                    <a:lnTo>
                      <a:pt x="0" y="462"/>
                    </a:lnTo>
                    <a:lnTo>
                      <a:pt x="0" y="154"/>
                    </a:lnTo>
                    <a:lnTo>
                      <a:pt x="268" y="0"/>
                    </a:lnTo>
                    <a:lnTo>
                      <a:pt x="536" y="154"/>
                    </a:lnTo>
                    <a:lnTo>
                      <a:pt x="536" y="462"/>
                    </a:lnTo>
                    <a:close/>
                  </a:path>
                </a:pathLst>
              </a:custGeom>
              <a:noFill/>
              <a:ln w="3175" cap="rnd">
                <a:noFill/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10" name="Freeform 58">
                <a:extLst>
                  <a:ext uri="{FF2B5EF4-FFF2-40B4-BE49-F238E27FC236}">
                    <a16:creationId xmlns:a16="http://schemas.microsoft.com/office/drawing/2014/main" id="{532DAAEB-4246-40E3-A022-836917A417E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7517959" y="3205503"/>
                <a:ext cx="723264" cy="831214"/>
              </a:xfrm>
              <a:custGeom>
                <a:avLst/>
                <a:gdLst>
                  <a:gd name="T0" fmla="*/ 536 w 536"/>
                  <a:gd name="T1" fmla="*/ 462 h 616"/>
                  <a:gd name="T2" fmla="*/ 268 w 536"/>
                  <a:gd name="T3" fmla="*/ 616 h 616"/>
                  <a:gd name="T4" fmla="*/ 0 w 536"/>
                  <a:gd name="T5" fmla="*/ 462 h 616"/>
                  <a:gd name="T6" fmla="*/ 0 w 536"/>
                  <a:gd name="T7" fmla="*/ 154 h 616"/>
                  <a:gd name="T8" fmla="*/ 268 w 536"/>
                  <a:gd name="T9" fmla="*/ 0 h 616"/>
                  <a:gd name="T10" fmla="*/ 536 w 536"/>
                  <a:gd name="T11" fmla="*/ 154 h 616"/>
                  <a:gd name="T12" fmla="*/ 536 w 536"/>
                  <a:gd name="T13" fmla="*/ 462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6" h="616">
                    <a:moveTo>
                      <a:pt x="536" y="462"/>
                    </a:moveTo>
                    <a:lnTo>
                      <a:pt x="268" y="616"/>
                    </a:lnTo>
                    <a:lnTo>
                      <a:pt x="0" y="462"/>
                    </a:lnTo>
                    <a:lnTo>
                      <a:pt x="0" y="154"/>
                    </a:lnTo>
                    <a:lnTo>
                      <a:pt x="268" y="0"/>
                    </a:lnTo>
                    <a:lnTo>
                      <a:pt x="536" y="154"/>
                    </a:lnTo>
                    <a:lnTo>
                      <a:pt x="536" y="462"/>
                    </a:lnTo>
                    <a:close/>
                  </a:path>
                </a:pathLst>
              </a:custGeom>
              <a:noFill/>
              <a:ln w="3175" cap="rnd">
                <a:noFill/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11" name="Freeform 59">
                <a:extLst>
                  <a:ext uri="{FF2B5EF4-FFF2-40B4-BE49-F238E27FC236}">
                    <a16:creationId xmlns:a16="http://schemas.microsoft.com/office/drawing/2014/main" id="{D6DFB7FF-07A9-49B3-9961-EC7B3891764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7517959" y="3621110"/>
                <a:ext cx="723264" cy="832563"/>
              </a:xfrm>
              <a:custGeom>
                <a:avLst/>
                <a:gdLst>
                  <a:gd name="T0" fmla="*/ 536 w 536"/>
                  <a:gd name="T1" fmla="*/ 462 h 617"/>
                  <a:gd name="T2" fmla="*/ 268 w 536"/>
                  <a:gd name="T3" fmla="*/ 617 h 617"/>
                  <a:gd name="T4" fmla="*/ 0 w 536"/>
                  <a:gd name="T5" fmla="*/ 462 h 617"/>
                  <a:gd name="T6" fmla="*/ 0 w 536"/>
                  <a:gd name="T7" fmla="*/ 154 h 617"/>
                  <a:gd name="T8" fmla="*/ 268 w 536"/>
                  <a:gd name="T9" fmla="*/ 0 h 617"/>
                  <a:gd name="T10" fmla="*/ 536 w 536"/>
                  <a:gd name="T11" fmla="*/ 154 h 617"/>
                  <a:gd name="T12" fmla="*/ 536 w 536"/>
                  <a:gd name="T13" fmla="*/ 462 h 6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6" h="617">
                    <a:moveTo>
                      <a:pt x="536" y="462"/>
                    </a:moveTo>
                    <a:lnTo>
                      <a:pt x="268" y="617"/>
                    </a:lnTo>
                    <a:lnTo>
                      <a:pt x="0" y="462"/>
                    </a:lnTo>
                    <a:lnTo>
                      <a:pt x="0" y="154"/>
                    </a:lnTo>
                    <a:lnTo>
                      <a:pt x="268" y="0"/>
                    </a:lnTo>
                    <a:lnTo>
                      <a:pt x="536" y="154"/>
                    </a:lnTo>
                    <a:lnTo>
                      <a:pt x="536" y="462"/>
                    </a:lnTo>
                    <a:close/>
                  </a:path>
                </a:pathLst>
              </a:custGeom>
              <a:noFill/>
              <a:ln w="3175" cap="rnd">
                <a:noFill/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12" name="Freeform 64">
                <a:extLst>
                  <a:ext uri="{FF2B5EF4-FFF2-40B4-BE49-F238E27FC236}">
                    <a16:creationId xmlns:a16="http://schemas.microsoft.com/office/drawing/2014/main" id="{38FB6E2B-B8F0-46DF-9516-5E4D2F9D5E7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241223" y="-119353"/>
                <a:ext cx="723264" cy="831214"/>
              </a:xfrm>
              <a:custGeom>
                <a:avLst/>
                <a:gdLst>
                  <a:gd name="T0" fmla="*/ 536 w 536"/>
                  <a:gd name="T1" fmla="*/ 462 h 616"/>
                  <a:gd name="T2" fmla="*/ 268 w 536"/>
                  <a:gd name="T3" fmla="*/ 616 h 616"/>
                  <a:gd name="T4" fmla="*/ 0 w 536"/>
                  <a:gd name="T5" fmla="*/ 462 h 616"/>
                  <a:gd name="T6" fmla="*/ 0 w 536"/>
                  <a:gd name="T7" fmla="*/ 154 h 616"/>
                  <a:gd name="T8" fmla="*/ 268 w 536"/>
                  <a:gd name="T9" fmla="*/ 0 h 616"/>
                  <a:gd name="T10" fmla="*/ 536 w 536"/>
                  <a:gd name="T11" fmla="*/ 154 h 616"/>
                  <a:gd name="T12" fmla="*/ 536 w 536"/>
                  <a:gd name="T13" fmla="*/ 462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6" h="616">
                    <a:moveTo>
                      <a:pt x="536" y="462"/>
                    </a:moveTo>
                    <a:lnTo>
                      <a:pt x="268" y="616"/>
                    </a:lnTo>
                    <a:lnTo>
                      <a:pt x="0" y="462"/>
                    </a:lnTo>
                    <a:lnTo>
                      <a:pt x="0" y="154"/>
                    </a:lnTo>
                    <a:lnTo>
                      <a:pt x="268" y="0"/>
                    </a:lnTo>
                    <a:lnTo>
                      <a:pt x="536" y="154"/>
                    </a:lnTo>
                    <a:lnTo>
                      <a:pt x="536" y="462"/>
                    </a:lnTo>
                    <a:close/>
                  </a:path>
                </a:pathLst>
              </a:custGeom>
              <a:noFill/>
              <a:ln w="3175" cap="rnd">
                <a:noFill/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13" name="Freeform 65">
                <a:extLst>
                  <a:ext uri="{FF2B5EF4-FFF2-40B4-BE49-F238E27FC236}">
                    <a16:creationId xmlns:a16="http://schemas.microsoft.com/office/drawing/2014/main" id="{96363C8D-01F7-4E29-ABC0-576C5F6FBD1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241223" y="296254"/>
                <a:ext cx="723264" cy="831214"/>
              </a:xfrm>
              <a:custGeom>
                <a:avLst/>
                <a:gdLst>
                  <a:gd name="T0" fmla="*/ 536 w 536"/>
                  <a:gd name="T1" fmla="*/ 462 h 616"/>
                  <a:gd name="T2" fmla="*/ 268 w 536"/>
                  <a:gd name="T3" fmla="*/ 616 h 616"/>
                  <a:gd name="T4" fmla="*/ 0 w 536"/>
                  <a:gd name="T5" fmla="*/ 462 h 616"/>
                  <a:gd name="T6" fmla="*/ 0 w 536"/>
                  <a:gd name="T7" fmla="*/ 154 h 616"/>
                  <a:gd name="T8" fmla="*/ 268 w 536"/>
                  <a:gd name="T9" fmla="*/ 0 h 616"/>
                  <a:gd name="T10" fmla="*/ 536 w 536"/>
                  <a:gd name="T11" fmla="*/ 154 h 616"/>
                  <a:gd name="T12" fmla="*/ 536 w 536"/>
                  <a:gd name="T13" fmla="*/ 462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6" h="616">
                    <a:moveTo>
                      <a:pt x="536" y="462"/>
                    </a:moveTo>
                    <a:lnTo>
                      <a:pt x="268" y="616"/>
                    </a:lnTo>
                    <a:lnTo>
                      <a:pt x="0" y="462"/>
                    </a:lnTo>
                    <a:lnTo>
                      <a:pt x="0" y="154"/>
                    </a:lnTo>
                    <a:lnTo>
                      <a:pt x="268" y="0"/>
                    </a:lnTo>
                    <a:lnTo>
                      <a:pt x="536" y="154"/>
                    </a:lnTo>
                    <a:lnTo>
                      <a:pt x="536" y="462"/>
                    </a:lnTo>
                    <a:close/>
                  </a:path>
                </a:pathLst>
              </a:custGeom>
              <a:noFill/>
              <a:ln w="3175" cap="rnd">
                <a:noFill/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14" name="Freeform 66">
                <a:extLst>
                  <a:ext uri="{FF2B5EF4-FFF2-40B4-BE49-F238E27FC236}">
                    <a16:creationId xmlns:a16="http://schemas.microsoft.com/office/drawing/2014/main" id="{01D91B2F-2E80-4523-8792-8387D300EBF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241223" y="711861"/>
                <a:ext cx="723264" cy="831214"/>
              </a:xfrm>
              <a:custGeom>
                <a:avLst/>
                <a:gdLst>
                  <a:gd name="T0" fmla="*/ 536 w 536"/>
                  <a:gd name="T1" fmla="*/ 462 h 616"/>
                  <a:gd name="T2" fmla="*/ 268 w 536"/>
                  <a:gd name="T3" fmla="*/ 616 h 616"/>
                  <a:gd name="T4" fmla="*/ 0 w 536"/>
                  <a:gd name="T5" fmla="*/ 462 h 616"/>
                  <a:gd name="T6" fmla="*/ 0 w 536"/>
                  <a:gd name="T7" fmla="*/ 154 h 616"/>
                  <a:gd name="T8" fmla="*/ 268 w 536"/>
                  <a:gd name="T9" fmla="*/ 0 h 616"/>
                  <a:gd name="T10" fmla="*/ 536 w 536"/>
                  <a:gd name="T11" fmla="*/ 154 h 616"/>
                  <a:gd name="T12" fmla="*/ 536 w 536"/>
                  <a:gd name="T13" fmla="*/ 462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6" h="616">
                    <a:moveTo>
                      <a:pt x="536" y="462"/>
                    </a:moveTo>
                    <a:lnTo>
                      <a:pt x="268" y="616"/>
                    </a:lnTo>
                    <a:lnTo>
                      <a:pt x="0" y="462"/>
                    </a:lnTo>
                    <a:lnTo>
                      <a:pt x="0" y="154"/>
                    </a:lnTo>
                    <a:lnTo>
                      <a:pt x="268" y="0"/>
                    </a:lnTo>
                    <a:lnTo>
                      <a:pt x="536" y="154"/>
                    </a:lnTo>
                    <a:lnTo>
                      <a:pt x="536" y="462"/>
                    </a:lnTo>
                    <a:close/>
                  </a:path>
                </a:pathLst>
              </a:custGeom>
              <a:noFill/>
              <a:ln w="3175" cap="rnd">
                <a:noFill/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15" name="Freeform 67">
                <a:extLst>
                  <a:ext uri="{FF2B5EF4-FFF2-40B4-BE49-F238E27FC236}">
                    <a16:creationId xmlns:a16="http://schemas.microsoft.com/office/drawing/2014/main" id="{7F1E4422-2D23-4E07-A42D-5DBF785CA5F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241223" y="1127468"/>
                <a:ext cx="723264" cy="831214"/>
              </a:xfrm>
              <a:custGeom>
                <a:avLst/>
                <a:gdLst>
                  <a:gd name="T0" fmla="*/ 536 w 536"/>
                  <a:gd name="T1" fmla="*/ 462 h 616"/>
                  <a:gd name="T2" fmla="*/ 268 w 536"/>
                  <a:gd name="T3" fmla="*/ 616 h 616"/>
                  <a:gd name="T4" fmla="*/ 0 w 536"/>
                  <a:gd name="T5" fmla="*/ 462 h 616"/>
                  <a:gd name="T6" fmla="*/ 0 w 536"/>
                  <a:gd name="T7" fmla="*/ 154 h 616"/>
                  <a:gd name="T8" fmla="*/ 268 w 536"/>
                  <a:gd name="T9" fmla="*/ 0 h 616"/>
                  <a:gd name="T10" fmla="*/ 536 w 536"/>
                  <a:gd name="T11" fmla="*/ 154 h 616"/>
                  <a:gd name="T12" fmla="*/ 536 w 536"/>
                  <a:gd name="T13" fmla="*/ 462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6" h="616">
                    <a:moveTo>
                      <a:pt x="536" y="462"/>
                    </a:moveTo>
                    <a:lnTo>
                      <a:pt x="268" y="616"/>
                    </a:lnTo>
                    <a:lnTo>
                      <a:pt x="0" y="462"/>
                    </a:lnTo>
                    <a:lnTo>
                      <a:pt x="0" y="154"/>
                    </a:lnTo>
                    <a:lnTo>
                      <a:pt x="268" y="0"/>
                    </a:lnTo>
                    <a:lnTo>
                      <a:pt x="536" y="154"/>
                    </a:lnTo>
                    <a:lnTo>
                      <a:pt x="536" y="462"/>
                    </a:lnTo>
                    <a:close/>
                  </a:path>
                </a:pathLst>
              </a:custGeom>
              <a:noFill/>
              <a:ln w="3175" cap="rnd">
                <a:noFill/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16" name="Freeform 68">
                <a:extLst>
                  <a:ext uri="{FF2B5EF4-FFF2-40B4-BE49-F238E27FC236}">
                    <a16:creationId xmlns:a16="http://schemas.microsoft.com/office/drawing/2014/main" id="{E392B785-C19A-4F59-9CCB-0401B1DBAA6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241223" y="1543075"/>
                <a:ext cx="723264" cy="831214"/>
              </a:xfrm>
              <a:custGeom>
                <a:avLst/>
                <a:gdLst>
                  <a:gd name="T0" fmla="*/ 536 w 536"/>
                  <a:gd name="T1" fmla="*/ 462 h 616"/>
                  <a:gd name="T2" fmla="*/ 268 w 536"/>
                  <a:gd name="T3" fmla="*/ 616 h 616"/>
                  <a:gd name="T4" fmla="*/ 0 w 536"/>
                  <a:gd name="T5" fmla="*/ 462 h 616"/>
                  <a:gd name="T6" fmla="*/ 0 w 536"/>
                  <a:gd name="T7" fmla="*/ 154 h 616"/>
                  <a:gd name="T8" fmla="*/ 268 w 536"/>
                  <a:gd name="T9" fmla="*/ 0 h 616"/>
                  <a:gd name="T10" fmla="*/ 536 w 536"/>
                  <a:gd name="T11" fmla="*/ 154 h 616"/>
                  <a:gd name="T12" fmla="*/ 536 w 536"/>
                  <a:gd name="T13" fmla="*/ 462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6" h="616">
                    <a:moveTo>
                      <a:pt x="536" y="462"/>
                    </a:moveTo>
                    <a:lnTo>
                      <a:pt x="268" y="616"/>
                    </a:lnTo>
                    <a:lnTo>
                      <a:pt x="0" y="462"/>
                    </a:lnTo>
                    <a:lnTo>
                      <a:pt x="0" y="154"/>
                    </a:lnTo>
                    <a:lnTo>
                      <a:pt x="268" y="0"/>
                    </a:lnTo>
                    <a:lnTo>
                      <a:pt x="536" y="154"/>
                    </a:lnTo>
                    <a:lnTo>
                      <a:pt x="536" y="462"/>
                    </a:lnTo>
                    <a:close/>
                  </a:path>
                </a:pathLst>
              </a:custGeom>
              <a:noFill/>
              <a:ln w="3175" cap="rnd">
                <a:noFill/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17" name="Freeform 69">
                <a:extLst>
                  <a:ext uri="{FF2B5EF4-FFF2-40B4-BE49-F238E27FC236}">
                    <a16:creationId xmlns:a16="http://schemas.microsoft.com/office/drawing/2014/main" id="{E8EBF6D2-FB2D-40EF-940B-B837D38AC6D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241223" y="1958682"/>
                <a:ext cx="723264" cy="831214"/>
              </a:xfrm>
              <a:custGeom>
                <a:avLst/>
                <a:gdLst>
                  <a:gd name="T0" fmla="*/ 536 w 536"/>
                  <a:gd name="T1" fmla="*/ 462 h 616"/>
                  <a:gd name="T2" fmla="*/ 268 w 536"/>
                  <a:gd name="T3" fmla="*/ 616 h 616"/>
                  <a:gd name="T4" fmla="*/ 0 w 536"/>
                  <a:gd name="T5" fmla="*/ 462 h 616"/>
                  <a:gd name="T6" fmla="*/ 0 w 536"/>
                  <a:gd name="T7" fmla="*/ 154 h 616"/>
                  <a:gd name="T8" fmla="*/ 268 w 536"/>
                  <a:gd name="T9" fmla="*/ 0 h 616"/>
                  <a:gd name="T10" fmla="*/ 536 w 536"/>
                  <a:gd name="T11" fmla="*/ 154 h 616"/>
                  <a:gd name="T12" fmla="*/ 536 w 536"/>
                  <a:gd name="T13" fmla="*/ 462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6" h="616">
                    <a:moveTo>
                      <a:pt x="536" y="462"/>
                    </a:moveTo>
                    <a:lnTo>
                      <a:pt x="268" y="616"/>
                    </a:lnTo>
                    <a:lnTo>
                      <a:pt x="0" y="462"/>
                    </a:lnTo>
                    <a:lnTo>
                      <a:pt x="0" y="154"/>
                    </a:lnTo>
                    <a:lnTo>
                      <a:pt x="268" y="0"/>
                    </a:lnTo>
                    <a:lnTo>
                      <a:pt x="536" y="154"/>
                    </a:lnTo>
                    <a:lnTo>
                      <a:pt x="536" y="462"/>
                    </a:lnTo>
                    <a:close/>
                  </a:path>
                </a:pathLst>
              </a:custGeom>
              <a:noFill/>
              <a:ln w="3175" cap="rnd">
                <a:noFill/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18" name="Freeform 70">
                <a:extLst>
                  <a:ext uri="{FF2B5EF4-FFF2-40B4-BE49-F238E27FC236}">
                    <a16:creationId xmlns:a16="http://schemas.microsoft.com/office/drawing/2014/main" id="{29630B24-E7C0-49CF-A399-65CFA470A70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241223" y="2374289"/>
                <a:ext cx="723264" cy="831214"/>
              </a:xfrm>
              <a:custGeom>
                <a:avLst/>
                <a:gdLst>
                  <a:gd name="T0" fmla="*/ 536 w 536"/>
                  <a:gd name="T1" fmla="*/ 462 h 616"/>
                  <a:gd name="T2" fmla="*/ 268 w 536"/>
                  <a:gd name="T3" fmla="*/ 616 h 616"/>
                  <a:gd name="T4" fmla="*/ 0 w 536"/>
                  <a:gd name="T5" fmla="*/ 462 h 616"/>
                  <a:gd name="T6" fmla="*/ 0 w 536"/>
                  <a:gd name="T7" fmla="*/ 154 h 616"/>
                  <a:gd name="T8" fmla="*/ 268 w 536"/>
                  <a:gd name="T9" fmla="*/ 0 h 616"/>
                  <a:gd name="T10" fmla="*/ 536 w 536"/>
                  <a:gd name="T11" fmla="*/ 154 h 616"/>
                  <a:gd name="T12" fmla="*/ 536 w 536"/>
                  <a:gd name="T13" fmla="*/ 462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6" h="616">
                    <a:moveTo>
                      <a:pt x="536" y="462"/>
                    </a:moveTo>
                    <a:lnTo>
                      <a:pt x="268" y="616"/>
                    </a:lnTo>
                    <a:lnTo>
                      <a:pt x="0" y="462"/>
                    </a:lnTo>
                    <a:lnTo>
                      <a:pt x="0" y="154"/>
                    </a:lnTo>
                    <a:lnTo>
                      <a:pt x="268" y="0"/>
                    </a:lnTo>
                    <a:lnTo>
                      <a:pt x="536" y="154"/>
                    </a:lnTo>
                    <a:lnTo>
                      <a:pt x="536" y="462"/>
                    </a:lnTo>
                    <a:close/>
                  </a:path>
                </a:pathLst>
              </a:custGeom>
              <a:noFill/>
              <a:ln w="3175" cap="rnd">
                <a:noFill/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19" name="Freeform 71">
                <a:extLst>
                  <a:ext uri="{FF2B5EF4-FFF2-40B4-BE49-F238E27FC236}">
                    <a16:creationId xmlns:a16="http://schemas.microsoft.com/office/drawing/2014/main" id="{E32B02C7-7570-4076-A7D7-AC667C33C72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241223" y="2789896"/>
                <a:ext cx="723264" cy="831214"/>
              </a:xfrm>
              <a:custGeom>
                <a:avLst/>
                <a:gdLst>
                  <a:gd name="T0" fmla="*/ 536 w 536"/>
                  <a:gd name="T1" fmla="*/ 462 h 616"/>
                  <a:gd name="T2" fmla="*/ 268 w 536"/>
                  <a:gd name="T3" fmla="*/ 616 h 616"/>
                  <a:gd name="T4" fmla="*/ 0 w 536"/>
                  <a:gd name="T5" fmla="*/ 462 h 616"/>
                  <a:gd name="T6" fmla="*/ 0 w 536"/>
                  <a:gd name="T7" fmla="*/ 154 h 616"/>
                  <a:gd name="T8" fmla="*/ 268 w 536"/>
                  <a:gd name="T9" fmla="*/ 0 h 616"/>
                  <a:gd name="T10" fmla="*/ 536 w 536"/>
                  <a:gd name="T11" fmla="*/ 154 h 616"/>
                  <a:gd name="T12" fmla="*/ 536 w 536"/>
                  <a:gd name="T13" fmla="*/ 462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6" h="616">
                    <a:moveTo>
                      <a:pt x="536" y="462"/>
                    </a:moveTo>
                    <a:lnTo>
                      <a:pt x="268" y="616"/>
                    </a:lnTo>
                    <a:lnTo>
                      <a:pt x="0" y="462"/>
                    </a:lnTo>
                    <a:lnTo>
                      <a:pt x="0" y="154"/>
                    </a:lnTo>
                    <a:lnTo>
                      <a:pt x="268" y="0"/>
                    </a:lnTo>
                    <a:lnTo>
                      <a:pt x="536" y="154"/>
                    </a:lnTo>
                    <a:lnTo>
                      <a:pt x="536" y="462"/>
                    </a:lnTo>
                    <a:close/>
                  </a:path>
                </a:pathLst>
              </a:custGeom>
              <a:noFill/>
              <a:ln w="3175" cap="rnd">
                <a:noFill/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20" name="Freeform 72">
                <a:extLst>
                  <a:ext uri="{FF2B5EF4-FFF2-40B4-BE49-F238E27FC236}">
                    <a16:creationId xmlns:a16="http://schemas.microsoft.com/office/drawing/2014/main" id="{23709ABC-AE94-4B97-850E-B3702AF732C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241223" y="3205503"/>
                <a:ext cx="723264" cy="831214"/>
              </a:xfrm>
              <a:custGeom>
                <a:avLst/>
                <a:gdLst>
                  <a:gd name="T0" fmla="*/ 536 w 536"/>
                  <a:gd name="T1" fmla="*/ 462 h 616"/>
                  <a:gd name="T2" fmla="*/ 268 w 536"/>
                  <a:gd name="T3" fmla="*/ 616 h 616"/>
                  <a:gd name="T4" fmla="*/ 0 w 536"/>
                  <a:gd name="T5" fmla="*/ 462 h 616"/>
                  <a:gd name="T6" fmla="*/ 0 w 536"/>
                  <a:gd name="T7" fmla="*/ 154 h 616"/>
                  <a:gd name="T8" fmla="*/ 268 w 536"/>
                  <a:gd name="T9" fmla="*/ 0 h 616"/>
                  <a:gd name="T10" fmla="*/ 536 w 536"/>
                  <a:gd name="T11" fmla="*/ 154 h 616"/>
                  <a:gd name="T12" fmla="*/ 536 w 536"/>
                  <a:gd name="T13" fmla="*/ 462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6" h="616">
                    <a:moveTo>
                      <a:pt x="536" y="462"/>
                    </a:moveTo>
                    <a:lnTo>
                      <a:pt x="268" y="616"/>
                    </a:lnTo>
                    <a:lnTo>
                      <a:pt x="0" y="462"/>
                    </a:lnTo>
                    <a:lnTo>
                      <a:pt x="0" y="154"/>
                    </a:lnTo>
                    <a:lnTo>
                      <a:pt x="268" y="0"/>
                    </a:lnTo>
                    <a:lnTo>
                      <a:pt x="536" y="154"/>
                    </a:lnTo>
                    <a:lnTo>
                      <a:pt x="536" y="462"/>
                    </a:lnTo>
                    <a:close/>
                  </a:path>
                </a:pathLst>
              </a:custGeom>
              <a:noFill/>
              <a:ln w="3175" cap="rnd">
                <a:noFill/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21" name="Freeform 73">
                <a:extLst>
                  <a:ext uri="{FF2B5EF4-FFF2-40B4-BE49-F238E27FC236}">
                    <a16:creationId xmlns:a16="http://schemas.microsoft.com/office/drawing/2014/main" id="{5B513D77-B2D2-4FE6-BB73-6B0F08FC38F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241223" y="3621110"/>
                <a:ext cx="723264" cy="832563"/>
              </a:xfrm>
              <a:custGeom>
                <a:avLst/>
                <a:gdLst>
                  <a:gd name="T0" fmla="*/ 536 w 536"/>
                  <a:gd name="T1" fmla="*/ 462 h 617"/>
                  <a:gd name="T2" fmla="*/ 268 w 536"/>
                  <a:gd name="T3" fmla="*/ 617 h 617"/>
                  <a:gd name="T4" fmla="*/ 0 w 536"/>
                  <a:gd name="T5" fmla="*/ 462 h 617"/>
                  <a:gd name="T6" fmla="*/ 0 w 536"/>
                  <a:gd name="T7" fmla="*/ 154 h 617"/>
                  <a:gd name="T8" fmla="*/ 268 w 536"/>
                  <a:gd name="T9" fmla="*/ 0 h 617"/>
                  <a:gd name="T10" fmla="*/ 536 w 536"/>
                  <a:gd name="T11" fmla="*/ 154 h 617"/>
                  <a:gd name="T12" fmla="*/ 536 w 536"/>
                  <a:gd name="T13" fmla="*/ 462 h 6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6" h="617">
                    <a:moveTo>
                      <a:pt x="536" y="462"/>
                    </a:moveTo>
                    <a:lnTo>
                      <a:pt x="268" y="617"/>
                    </a:lnTo>
                    <a:lnTo>
                      <a:pt x="0" y="462"/>
                    </a:lnTo>
                    <a:lnTo>
                      <a:pt x="0" y="154"/>
                    </a:lnTo>
                    <a:lnTo>
                      <a:pt x="268" y="0"/>
                    </a:lnTo>
                    <a:lnTo>
                      <a:pt x="536" y="154"/>
                    </a:lnTo>
                    <a:lnTo>
                      <a:pt x="536" y="462"/>
                    </a:lnTo>
                    <a:close/>
                  </a:path>
                </a:pathLst>
              </a:custGeom>
              <a:noFill/>
              <a:ln w="3175" cap="rnd">
                <a:noFill/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22" name="Freeform 78">
                <a:extLst>
                  <a:ext uri="{FF2B5EF4-FFF2-40B4-BE49-F238E27FC236}">
                    <a16:creationId xmlns:a16="http://schemas.microsoft.com/office/drawing/2014/main" id="{6191F38C-6ABF-494D-BFAF-972E67A360D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624902" y="-119353"/>
                <a:ext cx="723264" cy="831214"/>
              </a:xfrm>
              <a:custGeom>
                <a:avLst/>
                <a:gdLst>
                  <a:gd name="T0" fmla="*/ 536 w 536"/>
                  <a:gd name="T1" fmla="*/ 462 h 616"/>
                  <a:gd name="T2" fmla="*/ 268 w 536"/>
                  <a:gd name="T3" fmla="*/ 616 h 616"/>
                  <a:gd name="T4" fmla="*/ 0 w 536"/>
                  <a:gd name="T5" fmla="*/ 462 h 616"/>
                  <a:gd name="T6" fmla="*/ 0 w 536"/>
                  <a:gd name="T7" fmla="*/ 154 h 616"/>
                  <a:gd name="T8" fmla="*/ 268 w 536"/>
                  <a:gd name="T9" fmla="*/ 0 h 616"/>
                  <a:gd name="T10" fmla="*/ 536 w 536"/>
                  <a:gd name="T11" fmla="*/ 154 h 616"/>
                  <a:gd name="T12" fmla="*/ 536 w 536"/>
                  <a:gd name="T13" fmla="*/ 462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6" h="616">
                    <a:moveTo>
                      <a:pt x="536" y="462"/>
                    </a:moveTo>
                    <a:lnTo>
                      <a:pt x="268" y="616"/>
                    </a:lnTo>
                    <a:lnTo>
                      <a:pt x="0" y="462"/>
                    </a:lnTo>
                    <a:lnTo>
                      <a:pt x="0" y="154"/>
                    </a:lnTo>
                    <a:lnTo>
                      <a:pt x="268" y="0"/>
                    </a:lnTo>
                    <a:lnTo>
                      <a:pt x="536" y="154"/>
                    </a:lnTo>
                    <a:lnTo>
                      <a:pt x="536" y="462"/>
                    </a:lnTo>
                    <a:close/>
                  </a:path>
                </a:pathLst>
              </a:custGeom>
              <a:noFill/>
              <a:ln w="3175" cap="rnd">
                <a:noFill/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23" name="Freeform 79">
                <a:extLst>
                  <a:ext uri="{FF2B5EF4-FFF2-40B4-BE49-F238E27FC236}">
                    <a16:creationId xmlns:a16="http://schemas.microsoft.com/office/drawing/2014/main" id="{26CAB716-5A1A-4F6F-9A83-4C39F8ABB86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624902" y="296254"/>
                <a:ext cx="723264" cy="831214"/>
              </a:xfrm>
              <a:custGeom>
                <a:avLst/>
                <a:gdLst>
                  <a:gd name="T0" fmla="*/ 536 w 536"/>
                  <a:gd name="T1" fmla="*/ 462 h 616"/>
                  <a:gd name="T2" fmla="*/ 268 w 536"/>
                  <a:gd name="T3" fmla="*/ 616 h 616"/>
                  <a:gd name="T4" fmla="*/ 0 w 536"/>
                  <a:gd name="T5" fmla="*/ 462 h 616"/>
                  <a:gd name="T6" fmla="*/ 0 w 536"/>
                  <a:gd name="T7" fmla="*/ 154 h 616"/>
                  <a:gd name="T8" fmla="*/ 268 w 536"/>
                  <a:gd name="T9" fmla="*/ 0 h 616"/>
                  <a:gd name="T10" fmla="*/ 536 w 536"/>
                  <a:gd name="T11" fmla="*/ 154 h 616"/>
                  <a:gd name="T12" fmla="*/ 536 w 536"/>
                  <a:gd name="T13" fmla="*/ 462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6" h="616">
                    <a:moveTo>
                      <a:pt x="536" y="462"/>
                    </a:moveTo>
                    <a:lnTo>
                      <a:pt x="268" y="616"/>
                    </a:lnTo>
                    <a:lnTo>
                      <a:pt x="0" y="462"/>
                    </a:lnTo>
                    <a:lnTo>
                      <a:pt x="0" y="154"/>
                    </a:lnTo>
                    <a:lnTo>
                      <a:pt x="268" y="0"/>
                    </a:lnTo>
                    <a:lnTo>
                      <a:pt x="536" y="154"/>
                    </a:lnTo>
                    <a:lnTo>
                      <a:pt x="536" y="462"/>
                    </a:lnTo>
                    <a:close/>
                  </a:path>
                </a:pathLst>
              </a:custGeom>
              <a:noFill/>
              <a:ln w="3175" cap="rnd">
                <a:noFill/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24" name="Freeform 80">
                <a:extLst>
                  <a:ext uri="{FF2B5EF4-FFF2-40B4-BE49-F238E27FC236}">
                    <a16:creationId xmlns:a16="http://schemas.microsoft.com/office/drawing/2014/main" id="{FFBA1EFC-C8A3-409F-BA08-5C5D900E5A1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624902" y="711861"/>
                <a:ext cx="723264" cy="831214"/>
              </a:xfrm>
              <a:custGeom>
                <a:avLst/>
                <a:gdLst>
                  <a:gd name="T0" fmla="*/ 536 w 536"/>
                  <a:gd name="T1" fmla="*/ 462 h 616"/>
                  <a:gd name="T2" fmla="*/ 268 w 536"/>
                  <a:gd name="T3" fmla="*/ 616 h 616"/>
                  <a:gd name="T4" fmla="*/ 0 w 536"/>
                  <a:gd name="T5" fmla="*/ 462 h 616"/>
                  <a:gd name="T6" fmla="*/ 0 w 536"/>
                  <a:gd name="T7" fmla="*/ 154 h 616"/>
                  <a:gd name="T8" fmla="*/ 268 w 536"/>
                  <a:gd name="T9" fmla="*/ 0 h 616"/>
                  <a:gd name="T10" fmla="*/ 536 w 536"/>
                  <a:gd name="T11" fmla="*/ 154 h 616"/>
                  <a:gd name="T12" fmla="*/ 536 w 536"/>
                  <a:gd name="T13" fmla="*/ 462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6" h="616">
                    <a:moveTo>
                      <a:pt x="536" y="462"/>
                    </a:moveTo>
                    <a:lnTo>
                      <a:pt x="268" y="616"/>
                    </a:lnTo>
                    <a:lnTo>
                      <a:pt x="0" y="462"/>
                    </a:lnTo>
                    <a:lnTo>
                      <a:pt x="0" y="154"/>
                    </a:lnTo>
                    <a:lnTo>
                      <a:pt x="268" y="0"/>
                    </a:lnTo>
                    <a:lnTo>
                      <a:pt x="536" y="154"/>
                    </a:lnTo>
                    <a:lnTo>
                      <a:pt x="536" y="462"/>
                    </a:lnTo>
                    <a:close/>
                  </a:path>
                </a:pathLst>
              </a:custGeom>
              <a:noFill/>
              <a:ln w="3175" cap="rnd">
                <a:noFill/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25" name="Freeform 81">
                <a:extLst>
                  <a:ext uri="{FF2B5EF4-FFF2-40B4-BE49-F238E27FC236}">
                    <a16:creationId xmlns:a16="http://schemas.microsoft.com/office/drawing/2014/main" id="{BA7C307D-526C-4AFC-B948-8F603E11BBC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624902" y="1127468"/>
                <a:ext cx="723264" cy="831214"/>
              </a:xfrm>
              <a:custGeom>
                <a:avLst/>
                <a:gdLst>
                  <a:gd name="T0" fmla="*/ 536 w 536"/>
                  <a:gd name="T1" fmla="*/ 462 h 616"/>
                  <a:gd name="T2" fmla="*/ 268 w 536"/>
                  <a:gd name="T3" fmla="*/ 616 h 616"/>
                  <a:gd name="T4" fmla="*/ 0 w 536"/>
                  <a:gd name="T5" fmla="*/ 462 h 616"/>
                  <a:gd name="T6" fmla="*/ 0 w 536"/>
                  <a:gd name="T7" fmla="*/ 154 h 616"/>
                  <a:gd name="T8" fmla="*/ 268 w 536"/>
                  <a:gd name="T9" fmla="*/ 0 h 616"/>
                  <a:gd name="T10" fmla="*/ 536 w 536"/>
                  <a:gd name="T11" fmla="*/ 154 h 616"/>
                  <a:gd name="T12" fmla="*/ 536 w 536"/>
                  <a:gd name="T13" fmla="*/ 462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6" h="616">
                    <a:moveTo>
                      <a:pt x="536" y="462"/>
                    </a:moveTo>
                    <a:lnTo>
                      <a:pt x="268" y="616"/>
                    </a:lnTo>
                    <a:lnTo>
                      <a:pt x="0" y="462"/>
                    </a:lnTo>
                    <a:lnTo>
                      <a:pt x="0" y="154"/>
                    </a:lnTo>
                    <a:lnTo>
                      <a:pt x="268" y="0"/>
                    </a:lnTo>
                    <a:lnTo>
                      <a:pt x="536" y="154"/>
                    </a:lnTo>
                    <a:lnTo>
                      <a:pt x="536" y="462"/>
                    </a:lnTo>
                    <a:close/>
                  </a:path>
                </a:pathLst>
              </a:custGeom>
              <a:noFill/>
              <a:ln w="3175" cap="rnd">
                <a:noFill/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26" name="Freeform 82">
                <a:extLst>
                  <a:ext uri="{FF2B5EF4-FFF2-40B4-BE49-F238E27FC236}">
                    <a16:creationId xmlns:a16="http://schemas.microsoft.com/office/drawing/2014/main" id="{F40ADFD1-A411-4F58-BCFD-6B8EE5E8306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624902" y="1543075"/>
                <a:ext cx="723264" cy="831214"/>
              </a:xfrm>
              <a:custGeom>
                <a:avLst/>
                <a:gdLst>
                  <a:gd name="T0" fmla="*/ 536 w 536"/>
                  <a:gd name="T1" fmla="*/ 462 h 616"/>
                  <a:gd name="T2" fmla="*/ 268 w 536"/>
                  <a:gd name="T3" fmla="*/ 616 h 616"/>
                  <a:gd name="T4" fmla="*/ 0 w 536"/>
                  <a:gd name="T5" fmla="*/ 462 h 616"/>
                  <a:gd name="T6" fmla="*/ 0 w 536"/>
                  <a:gd name="T7" fmla="*/ 154 h 616"/>
                  <a:gd name="T8" fmla="*/ 268 w 536"/>
                  <a:gd name="T9" fmla="*/ 0 h 616"/>
                  <a:gd name="T10" fmla="*/ 536 w 536"/>
                  <a:gd name="T11" fmla="*/ 154 h 616"/>
                  <a:gd name="T12" fmla="*/ 536 w 536"/>
                  <a:gd name="T13" fmla="*/ 462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6" h="616">
                    <a:moveTo>
                      <a:pt x="536" y="462"/>
                    </a:moveTo>
                    <a:lnTo>
                      <a:pt x="268" y="616"/>
                    </a:lnTo>
                    <a:lnTo>
                      <a:pt x="0" y="462"/>
                    </a:lnTo>
                    <a:lnTo>
                      <a:pt x="0" y="154"/>
                    </a:lnTo>
                    <a:lnTo>
                      <a:pt x="268" y="0"/>
                    </a:lnTo>
                    <a:lnTo>
                      <a:pt x="536" y="154"/>
                    </a:lnTo>
                    <a:lnTo>
                      <a:pt x="536" y="462"/>
                    </a:lnTo>
                    <a:close/>
                  </a:path>
                </a:pathLst>
              </a:custGeom>
              <a:noFill/>
              <a:ln w="3175" cap="rnd">
                <a:noFill/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27" name="Freeform 83">
                <a:extLst>
                  <a:ext uri="{FF2B5EF4-FFF2-40B4-BE49-F238E27FC236}">
                    <a16:creationId xmlns:a16="http://schemas.microsoft.com/office/drawing/2014/main" id="{BBECEA2C-D0BB-4310-BCBA-21C69F74B61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624902" y="1958682"/>
                <a:ext cx="723264" cy="831214"/>
              </a:xfrm>
              <a:custGeom>
                <a:avLst/>
                <a:gdLst>
                  <a:gd name="T0" fmla="*/ 536 w 536"/>
                  <a:gd name="T1" fmla="*/ 462 h 616"/>
                  <a:gd name="T2" fmla="*/ 268 w 536"/>
                  <a:gd name="T3" fmla="*/ 616 h 616"/>
                  <a:gd name="T4" fmla="*/ 0 w 536"/>
                  <a:gd name="T5" fmla="*/ 462 h 616"/>
                  <a:gd name="T6" fmla="*/ 0 w 536"/>
                  <a:gd name="T7" fmla="*/ 154 h 616"/>
                  <a:gd name="T8" fmla="*/ 268 w 536"/>
                  <a:gd name="T9" fmla="*/ 0 h 616"/>
                  <a:gd name="T10" fmla="*/ 536 w 536"/>
                  <a:gd name="T11" fmla="*/ 154 h 616"/>
                  <a:gd name="T12" fmla="*/ 536 w 536"/>
                  <a:gd name="T13" fmla="*/ 462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6" h="616">
                    <a:moveTo>
                      <a:pt x="536" y="462"/>
                    </a:moveTo>
                    <a:lnTo>
                      <a:pt x="268" y="616"/>
                    </a:lnTo>
                    <a:lnTo>
                      <a:pt x="0" y="462"/>
                    </a:lnTo>
                    <a:lnTo>
                      <a:pt x="0" y="154"/>
                    </a:lnTo>
                    <a:lnTo>
                      <a:pt x="268" y="0"/>
                    </a:lnTo>
                    <a:lnTo>
                      <a:pt x="536" y="154"/>
                    </a:lnTo>
                    <a:lnTo>
                      <a:pt x="536" y="462"/>
                    </a:lnTo>
                    <a:close/>
                  </a:path>
                </a:pathLst>
              </a:custGeom>
              <a:noFill/>
              <a:ln w="3175" cap="rnd">
                <a:noFill/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28" name="Freeform 84">
                <a:extLst>
                  <a:ext uri="{FF2B5EF4-FFF2-40B4-BE49-F238E27FC236}">
                    <a16:creationId xmlns:a16="http://schemas.microsoft.com/office/drawing/2014/main" id="{49D790EB-FF0A-4807-B0A6-A0E53AAD98D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624902" y="2374289"/>
                <a:ext cx="723264" cy="831214"/>
              </a:xfrm>
              <a:custGeom>
                <a:avLst/>
                <a:gdLst>
                  <a:gd name="T0" fmla="*/ 536 w 536"/>
                  <a:gd name="T1" fmla="*/ 462 h 616"/>
                  <a:gd name="T2" fmla="*/ 268 w 536"/>
                  <a:gd name="T3" fmla="*/ 616 h 616"/>
                  <a:gd name="T4" fmla="*/ 0 w 536"/>
                  <a:gd name="T5" fmla="*/ 462 h 616"/>
                  <a:gd name="T6" fmla="*/ 0 w 536"/>
                  <a:gd name="T7" fmla="*/ 154 h 616"/>
                  <a:gd name="T8" fmla="*/ 268 w 536"/>
                  <a:gd name="T9" fmla="*/ 0 h 616"/>
                  <a:gd name="T10" fmla="*/ 536 w 536"/>
                  <a:gd name="T11" fmla="*/ 154 h 616"/>
                  <a:gd name="T12" fmla="*/ 536 w 536"/>
                  <a:gd name="T13" fmla="*/ 462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6" h="616">
                    <a:moveTo>
                      <a:pt x="536" y="462"/>
                    </a:moveTo>
                    <a:lnTo>
                      <a:pt x="268" y="616"/>
                    </a:lnTo>
                    <a:lnTo>
                      <a:pt x="0" y="462"/>
                    </a:lnTo>
                    <a:lnTo>
                      <a:pt x="0" y="154"/>
                    </a:lnTo>
                    <a:lnTo>
                      <a:pt x="268" y="0"/>
                    </a:lnTo>
                    <a:lnTo>
                      <a:pt x="536" y="154"/>
                    </a:lnTo>
                    <a:lnTo>
                      <a:pt x="536" y="462"/>
                    </a:lnTo>
                    <a:close/>
                  </a:path>
                </a:pathLst>
              </a:custGeom>
              <a:noFill/>
              <a:ln w="3175" cap="rnd">
                <a:noFill/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29" name="Freeform 85">
                <a:extLst>
                  <a:ext uri="{FF2B5EF4-FFF2-40B4-BE49-F238E27FC236}">
                    <a16:creationId xmlns:a16="http://schemas.microsoft.com/office/drawing/2014/main" id="{8D8E6E04-AC24-4B77-9F34-AB1A44BB4D7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624902" y="2789896"/>
                <a:ext cx="723264" cy="831214"/>
              </a:xfrm>
              <a:custGeom>
                <a:avLst/>
                <a:gdLst>
                  <a:gd name="T0" fmla="*/ 536 w 536"/>
                  <a:gd name="T1" fmla="*/ 462 h 616"/>
                  <a:gd name="T2" fmla="*/ 268 w 536"/>
                  <a:gd name="T3" fmla="*/ 616 h 616"/>
                  <a:gd name="T4" fmla="*/ 0 w 536"/>
                  <a:gd name="T5" fmla="*/ 462 h 616"/>
                  <a:gd name="T6" fmla="*/ 0 w 536"/>
                  <a:gd name="T7" fmla="*/ 154 h 616"/>
                  <a:gd name="T8" fmla="*/ 268 w 536"/>
                  <a:gd name="T9" fmla="*/ 0 h 616"/>
                  <a:gd name="T10" fmla="*/ 536 w 536"/>
                  <a:gd name="T11" fmla="*/ 154 h 616"/>
                  <a:gd name="T12" fmla="*/ 536 w 536"/>
                  <a:gd name="T13" fmla="*/ 462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6" h="616">
                    <a:moveTo>
                      <a:pt x="536" y="462"/>
                    </a:moveTo>
                    <a:lnTo>
                      <a:pt x="268" y="616"/>
                    </a:lnTo>
                    <a:lnTo>
                      <a:pt x="0" y="462"/>
                    </a:lnTo>
                    <a:lnTo>
                      <a:pt x="0" y="154"/>
                    </a:lnTo>
                    <a:lnTo>
                      <a:pt x="268" y="0"/>
                    </a:lnTo>
                    <a:lnTo>
                      <a:pt x="536" y="154"/>
                    </a:lnTo>
                    <a:lnTo>
                      <a:pt x="536" y="462"/>
                    </a:lnTo>
                    <a:close/>
                  </a:path>
                </a:pathLst>
              </a:custGeom>
              <a:noFill/>
              <a:ln w="3175" cap="rnd">
                <a:noFill/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30" name="Freeform 86">
                <a:extLst>
                  <a:ext uri="{FF2B5EF4-FFF2-40B4-BE49-F238E27FC236}">
                    <a16:creationId xmlns:a16="http://schemas.microsoft.com/office/drawing/2014/main" id="{27976954-5B6E-4ACE-82E3-F6661D79B31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624902" y="3205503"/>
                <a:ext cx="723264" cy="831214"/>
              </a:xfrm>
              <a:custGeom>
                <a:avLst/>
                <a:gdLst>
                  <a:gd name="T0" fmla="*/ 536 w 536"/>
                  <a:gd name="T1" fmla="*/ 462 h 616"/>
                  <a:gd name="T2" fmla="*/ 268 w 536"/>
                  <a:gd name="T3" fmla="*/ 616 h 616"/>
                  <a:gd name="T4" fmla="*/ 0 w 536"/>
                  <a:gd name="T5" fmla="*/ 462 h 616"/>
                  <a:gd name="T6" fmla="*/ 0 w 536"/>
                  <a:gd name="T7" fmla="*/ 154 h 616"/>
                  <a:gd name="T8" fmla="*/ 268 w 536"/>
                  <a:gd name="T9" fmla="*/ 0 h 616"/>
                  <a:gd name="T10" fmla="*/ 536 w 536"/>
                  <a:gd name="T11" fmla="*/ 154 h 616"/>
                  <a:gd name="T12" fmla="*/ 536 w 536"/>
                  <a:gd name="T13" fmla="*/ 462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6" h="616">
                    <a:moveTo>
                      <a:pt x="536" y="462"/>
                    </a:moveTo>
                    <a:lnTo>
                      <a:pt x="268" y="616"/>
                    </a:lnTo>
                    <a:lnTo>
                      <a:pt x="0" y="462"/>
                    </a:lnTo>
                    <a:lnTo>
                      <a:pt x="0" y="154"/>
                    </a:lnTo>
                    <a:lnTo>
                      <a:pt x="268" y="0"/>
                    </a:lnTo>
                    <a:lnTo>
                      <a:pt x="536" y="154"/>
                    </a:lnTo>
                    <a:lnTo>
                      <a:pt x="536" y="462"/>
                    </a:lnTo>
                    <a:close/>
                  </a:path>
                </a:pathLst>
              </a:custGeom>
              <a:noFill/>
              <a:ln w="3175" cap="rnd">
                <a:noFill/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31" name="Freeform 87">
                <a:extLst>
                  <a:ext uri="{FF2B5EF4-FFF2-40B4-BE49-F238E27FC236}">
                    <a16:creationId xmlns:a16="http://schemas.microsoft.com/office/drawing/2014/main" id="{66601C73-B69A-4666-A3D8-E4AA56DAFDF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624902" y="3621110"/>
                <a:ext cx="723264" cy="832563"/>
              </a:xfrm>
              <a:custGeom>
                <a:avLst/>
                <a:gdLst>
                  <a:gd name="T0" fmla="*/ 536 w 536"/>
                  <a:gd name="T1" fmla="*/ 462 h 617"/>
                  <a:gd name="T2" fmla="*/ 268 w 536"/>
                  <a:gd name="T3" fmla="*/ 617 h 617"/>
                  <a:gd name="T4" fmla="*/ 0 w 536"/>
                  <a:gd name="T5" fmla="*/ 462 h 617"/>
                  <a:gd name="T6" fmla="*/ 0 w 536"/>
                  <a:gd name="T7" fmla="*/ 154 h 617"/>
                  <a:gd name="T8" fmla="*/ 268 w 536"/>
                  <a:gd name="T9" fmla="*/ 0 h 617"/>
                  <a:gd name="T10" fmla="*/ 536 w 536"/>
                  <a:gd name="T11" fmla="*/ 154 h 617"/>
                  <a:gd name="T12" fmla="*/ 536 w 536"/>
                  <a:gd name="T13" fmla="*/ 462 h 6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6" h="617">
                    <a:moveTo>
                      <a:pt x="536" y="462"/>
                    </a:moveTo>
                    <a:lnTo>
                      <a:pt x="268" y="617"/>
                    </a:lnTo>
                    <a:lnTo>
                      <a:pt x="0" y="462"/>
                    </a:lnTo>
                    <a:lnTo>
                      <a:pt x="0" y="154"/>
                    </a:lnTo>
                    <a:lnTo>
                      <a:pt x="268" y="0"/>
                    </a:lnTo>
                    <a:lnTo>
                      <a:pt x="536" y="154"/>
                    </a:lnTo>
                    <a:lnTo>
                      <a:pt x="536" y="462"/>
                    </a:lnTo>
                    <a:close/>
                  </a:path>
                </a:pathLst>
              </a:custGeom>
              <a:noFill/>
              <a:ln w="3175" cap="rnd">
                <a:noFill/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33" name="Freeform 93">
                <a:extLst>
                  <a:ext uri="{FF2B5EF4-FFF2-40B4-BE49-F238E27FC236}">
                    <a16:creationId xmlns:a16="http://schemas.microsoft.com/office/drawing/2014/main" id="{AE36E309-E4EA-4220-AD60-271901627B5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982486" y="88451"/>
                <a:ext cx="723264" cy="831214"/>
              </a:xfrm>
              <a:custGeom>
                <a:avLst/>
                <a:gdLst>
                  <a:gd name="T0" fmla="*/ 536 w 536"/>
                  <a:gd name="T1" fmla="*/ 462 h 616"/>
                  <a:gd name="T2" fmla="*/ 268 w 536"/>
                  <a:gd name="T3" fmla="*/ 616 h 616"/>
                  <a:gd name="T4" fmla="*/ 0 w 536"/>
                  <a:gd name="T5" fmla="*/ 462 h 616"/>
                  <a:gd name="T6" fmla="*/ 0 w 536"/>
                  <a:gd name="T7" fmla="*/ 154 h 616"/>
                  <a:gd name="T8" fmla="*/ 268 w 536"/>
                  <a:gd name="T9" fmla="*/ 0 h 616"/>
                  <a:gd name="T10" fmla="*/ 536 w 536"/>
                  <a:gd name="T11" fmla="*/ 154 h 616"/>
                  <a:gd name="T12" fmla="*/ 536 w 536"/>
                  <a:gd name="T13" fmla="*/ 462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6" h="616">
                    <a:moveTo>
                      <a:pt x="536" y="462"/>
                    </a:moveTo>
                    <a:lnTo>
                      <a:pt x="268" y="616"/>
                    </a:lnTo>
                    <a:lnTo>
                      <a:pt x="0" y="462"/>
                    </a:lnTo>
                    <a:lnTo>
                      <a:pt x="0" y="154"/>
                    </a:lnTo>
                    <a:lnTo>
                      <a:pt x="268" y="0"/>
                    </a:lnTo>
                    <a:lnTo>
                      <a:pt x="536" y="154"/>
                    </a:lnTo>
                    <a:lnTo>
                      <a:pt x="536" y="462"/>
                    </a:lnTo>
                    <a:close/>
                  </a:path>
                </a:pathLst>
              </a:custGeom>
              <a:noFill/>
              <a:ln w="3175" cap="rnd">
                <a:noFill/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34" name="Freeform 94">
                <a:extLst>
                  <a:ext uri="{FF2B5EF4-FFF2-40B4-BE49-F238E27FC236}">
                    <a16:creationId xmlns:a16="http://schemas.microsoft.com/office/drawing/2014/main" id="{0B746FB7-CFE4-4FCF-A554-123B9E139DA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982486" y="504058"/>
                <a:ext cx="723264" cy="831214"/>
              </a:xfrm>
              <a:custGeom>
                <a:avLst/>
                <a:gdLst>
                  <a:gd name="T0" fmla="*/ 536 w 536"/>
                  <a:gd name="T1" fmla="*/ 462 h 616"/>
                  <a:gd name="T2" fmla="*/ 268 w 536"/>
                  <a:gd name="T3" fmla="*/ 616 h 616"/>
                  <a:gd name="T4" fmla="*/ 0 w 536"/>
                  <a:gd name="T5" fmla="*/ 462 h 616"/>
                  <a:gd name="T6" fmla="*/ 0 w 536"/>
                  <a:gd name="T7" fmla="*/ 154 h 616"/>
                  <a:gd name="T8" fmla="*/ 268 w 536"/>
                  <a:gd name="T9" fmla="*/ 0 h 616"/>
                  <a:gd name="T10" fmla="*/ 536 w 536"/>
                  <a:gd name="T11" fmla="*/ 154 h 616"/>
                  <a:gd name="T12" fmla="*/ 536 w 536"/>
                  <a:gd name="T13" fmla="*/ 462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6" h="616">
                    <a:moveTo>
                      <a:pt x="536" y="462"/>
                    </a:moveTo>
                    <a:lnTo>
                      <a:pt x="268" y="616"/>
                    </a:lnTo>
                    <a:lnTo>
                      <a:pt x="0" y="462"/>
                    </a:lnTo>
                    <a:lnTo>
                      <a:pt x="0" y="154"/>
                    </a:lnTo>
                    <a:lnTo>
                      <a:pt x="268" y="0"/>
                    </a:lnTo>
                    <a:lnTo>
                      <a:pt x="536" y="154"/>
                    </a:lnTo>
                    <a:lnTo>
                      <a:pt x="536" y="462"/>
                    </a:lnTo>
                    <a:close/>
                  </a:path>
                </a:pathLst>
              </a:custGeom>
              <a:noFill/>
              <a:ln w="3175" cap="rnd">
                <a:noFill/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35" name="Freeform 95">
                <a:extLst>
                  <a:ext uri="{FF2B5EF4-FFF2-40B4-BE49-F238E27FC236}">
                    <a16:creationId xmlns:a16="http://schemas.microsoft.com/office/drawing/2014/main" id="{E33BAC5D-5602-4EF0-A455-366CB24D186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982486" y="919665"/>
                <a:ext cx="723264" cy="831214"/>
              </a:xfrm>
              <a:custGeom>
                <a:avLst/>
                <a:gdLst>
                  <a:gd name="T0" fmla="*/ 536 w 536"/>
                  <a:gd name="T1" fmla="*/ 462 h 616"/>
                  <a:gd name="T2" fmla="*/ 268 w 536"/>
                  <a:gd name="T3" fmla="*/ 616 h 616"/>
                  <a:gd name="T4" fmla="*/ 0 w 536"/>
                  <a:gd name="T5" fmla="*/ 462 h 616"/>
                  <a:gd name="T6" fmla="*/ 0 w 536"/>
                  <a:gd name="T7" fmla="*/ 154 h 616"/>
                  <a:gd name="T8" fmla="*/ 268 w 536"/>
                  <a:gd name="T9" fmla="*/ 0 h 616"/>
                  <a:gd name="T10" fmla="*/ 536 w 536"/>
                  <a:gd name="T11" fmla="*/ 154 h 616"/>
                  <a:gd name="T12" fmla="*/ 536 w 536"/>
                  <a:gd name="T13" fmla="*/ 462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6" h="616">
                    <a:moveTo>
                      <a:pt x="536" y="462"/>
                    </a:moveTo>
                    <a:lnTo>
                      <a:pt x="268" y="616"/>
                    </a:lnTo>
                    <a:lnTo>
                      <a:pt x="0" y="462"/>
                    </a:lnTo>
                    <a:lnTo>
                      <a:pt x="0" y="154"/>
                    </a:lnTo>
                    <a:lnTo>
                      <a:pt x="268" y="0"/>
                    </a:lnTo>
                    <a:lnTo>
                      <a:pt x="536" y="154"/>
                    </a:lnTo>
                    <a:lnTo>
                      <a:pt x="536" y="462"/>
                    </a:lnTo>
                    <a:close/>
                  </a:path>
                </a:pathLst>
              </a:custGeom>
              <a:noFill/>
              <a:ln w="3175" cap="rnd">
                <a:noFill/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36" name="Freeform 96">
                <a:extLst>
                  <a:ext uri="{FF2B5EF4-FFF2-40B4-BE49-F238E27FC236}">
                    <a16:creationId xmlns:a16="http://schemas.microsoft.com/office/drawing/2014/main" id="{C1CBEDE8-EDDD-41DB-97EA-11F51C5A6CA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982486" y="1335272"/>
                <a:ext cx="723264" cy="831214"/>
              </a:xfrm>
              <a:custGeom>
                <a:avLst/>
                <a:gdLst>
                  <a:gd name="T0" fmla="*/ 536 w 536"/>
                  <a:gd name="T1" fmla="*/ 462 h 616"/>
                  <a:gd name="T2" fmla="*/ 268 w 536"/>
                  <a:gd name="T3" fmla="*/ 616 h 616"/>
                  <a:gd name="T4" fmla="*/ 0 w 536"/>
                  <a:gd name="T5" fmla="*/ 462 h 616"/>
                  <a:gd name="T6" fmla="*/ 0 w 536"/>
                  <a:gd name="T7" fmla="*/ 154 h 616"/>
                  <a:gd name="T8" fmla="*/ 268 w 536"/>
                  <a:gd name="T9" fmla="*/ 0 h 616"/>
                  <a:gd name="T10" fmla="*/ 536 w 536"/>
                  <a:gd name="T11" fmla="*/ 154 h 616"/>
                  <a:gd name="T12" fmla="*/ 536 w 536"/>
                  <a:gd name="T13" fmla="*/ 462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6" h="616">
                    <a:moveTo>
                      <a:pt x="536" y="462"/>
                    </a:moveTo>
                    <a:lnTo>
                      <a:pt x="268" y="616"/>
                    </a:lnTo>
                    <a:lnTo>
                      <a:pt x="0" y="462"/>
                    </a:lnTo>
                    <a:lnTo>
                      <a:pt x="0" y="154"/>
                    </a:lnTo>
                    <a:lnTo>
                      <a:pt x="268" y="0"/>
                    </a:lnTo>
                    <a:lnTo>
                      <a:pt x="536" y="154"/>
                    </a:lnTo>
                    <a:lnTo>
                      <a:pt x="536" y="462"/>
                    </a:lnTo>
                    <a:close/>
                  </a:path>
                </a:pathLst>
              </a:custGeom>
              <a:noFill/>
              <a:ln w="3175" cap="rnd">
                <a:noFill/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37" name="Freeform 97">
                <a:extLst>
                  <a:ext uri="{FF2B5EF4-FFF2-40B4-BE49-F238E27FC236}">
                    <a16:creationId xmlns:a16="http://schemas.microsoft.com/office/drawing/2014/main" id="{2BC7B6D6-FD4E-40B6-8C7A-A2D1A1A9F7E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982486" y="1750879"/>
                <a:ext cx="723264" cy="831214"/>
              </a:xfrm>
              <a:custGeom>
                <a:avLst/>
                <a:gdLst>
                  <a:gd name="T0" fmla="*/ 536 w 536"/>
                  <a:gd name="T1" fmla="*/ 462 h 616"/>
                  <a:gd name="T2" fmla="*/ 268 w 536"/>
                  <a:gd name="T3" fmla="*/ 616 h 616"/>
                  <a:gd name="T4" fmla="*/ 0 w 536"/>
                  <a:gd name="T5" fmla="*/ 462 h 616"/>
                  <a:gd name="T6" fmla="*/ 0 w 536"/>
                  <a:gd name="T7" fmla="*/ 154 h 616"/>
                  <a:gd name="T8" fmla="*/ 268 w 536"/>
                  <a:gd name="T9" fmla="*/ 0 h 616"/>
                  <a:gd name="T10" fmla="*/ 536 w 536"/>
                  <a:gd name="T11" fmla="*/ 154 h 616"/>
                  <a:gd name="T12" fmla="*/ 536 w 536"/>
                  <a:gd name="T13" fmla="*/ 462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6" h="616">
                    <a:moveTo>
                      <a:pt x="536" y="462"/>
                    </a:moveTo>
                    <a:lnTo>
                      <a:pt x="268" y="616"/>
                    </a:lnTo>
                    <a:lnTo>
                      <a:pt x="0" y="462"/>
                    </a:lnTo>
                    <a:lnTo>
                      <a:pt x="0" y="154"/>
                    </a:lnTo>
                    <a:lnTo>
                      <a:pt x="268" y="0"/>
                    </a:lnTo>
                    <a:lnTo>
                      <a:pt x="536" y="154"/>
                    </a:lnTo>
                    <a:lnTo>
                      <a:pt x="536" y="462"/>
                    </a:lnTo>
                    <a:close/>
                  </a:path>
                </a:pathLst>
              </a:custGeom>
              <a:noFill/>
              <a:ln w="3175" cap="rnd">
                <a:noFill/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38" name="Freeform 98">
                <a:extLst>
                  <a:ext uri="{FF2B5EF4-FFF2-40B4-BE49-F238E27FC236}">
                    <a16:creationId xmlns:a16="http://schemas.microsoft.com/office/drawing/2014/main" id="{483B5FCE-A2BE-4F9A-9983-EA9BA1D448C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982486" y="2166486"/>
                <a:ext cx="723264" cy="831214"/>
              </a:xfrm>
              <a:custGeom>
                <a:avLst/>
                <a:gdLst>
                  <a:gd name="T0" fmla="*/ 536 w 536"/>
                  <a:gd name="T1" fmla="*/ 462 h 616"/>
                  <a:gd name="T2" fmla="*/ 268 w 536"/>
                  <a:gd name="T3" fmla="*/ 616 h 616"/>
                  <a:gd name="T4" fmla="*/ 0 w 536"/>
                  <a:gd name="T5" fmla="*/ 462 h 616"/>
                  <a:gd name="T6" fmla="*/ 0 w 536"/>
                  <a:gd name="T7" fmla="*/ 154 h 616"/>
                  <a:gd name="T8" fmla="*/ 268 w 536"/>
                  <a:gd name="T9" fmla="*/ 0 h 616"/>
                  <a:gd name="T10" fmla="*/ 536 w 536"/>
                  <a:gd name="T11" fmla="*/ 154 h 616"/>
                  <a:gd name="T12" fmla="*/ 536 w 536"/>
                  <a:gd name="T13" fmla="*/ 462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6" h="616">
                    <a:moveTo>
                      <a:pt x="536" y="462"/>
                    </a:moveTo>
                    <a:lnTo>
                      <a:pt x="268" y="616"/>
                    </a:lnTo>
                    <a:lnTo>
                      <a:pt x="0" y="462"/>
                    </a:lnTo>
                    <a:lnTo>
                      <a:pt x="0" y="154"/>
                    </a:lnTo>
                    <a:lnTo>
                      <a:pt x="268" y="0"/>
                    </a:lnTo>
                    <a:lnTo>
                      <a:pt x="536" y="154"/>
                    </a:lnTo>
                    <a:lnTo>
                      <a:pt x="536" y="462"/>
                    </a:lnTo>
                    <a:close/>
                  </a:path>
                </a:pathLst>
              </a:custGeom>
              <a:noFill/>
              <a:ln w="3175" cap="rnd">
                <a:noFill/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39" name="Freeform 99">
                <a:extLst>
                  <a:ext uri="{FF2B5EF4-FFF2-40B4-BE49-F238E27FC236}">
                    <a16:creationId xmlns:a16="http://schemas.microsoft.com/office/drawing/2014/main" id="{406401BC-83CC-455D-825F-4048BB08F37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982486" y="2582093"/>
                <a:ext cx="723264" cy="831214"/>
              </a:xfrm>
              <a:custGeom>
                <a:avLst/>
                <a:gdLst>
                  <a:gd name="T0" fmla="*/ 536 w 536"/>
                  <a:gd name="T1" fmla="*/ 462 h 616"/>
                  <a:gd name="T2" fmla="*/ 268 w 536"/>
                  <a:gd name="T3" fmla="*/ 616 h 616"/>
                  <a:gd name="T4" fmla="*/ 0 w 536"/>
                  <a:gd name="T5" fmla="*/ 462 h 616"/>
                  <a:gd name="T6" fmla="*/ 0 w 536"/>
                  <a:gd name="T7" fmla="*/ 154 h 616"/>
                  <a:gd name="T8" fmla="*/ 268 w 536"/>
                  <a:gd name="T9" fmla="*/ 0 h 616"/>
                  <a:gd name="T10" fmla="*/ 536 w 536"/>
                  <a:gd name="T11" fmla="*/ 154 h 616"/>
                  <a:gd name="T12" fmla="*/ 536 w 536"/>
                  <a:gd name="T13" fmla="*/ 462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6" h="616">
                    <a:moveTo>
                      <a:pt x="536" y="462"/>
                    </a:moveTo>
                    <a:lnTo>
                      <a:pt x="268" y="616"/>
                    </a:lnTo>
                    <a:lnTo>
                      <a:pt x="0" y="462"/>
                    </a:lnTo>
                    <a:lnTo>
                      <a:pt x="0" y="154"/>
                    </a:lnTo>
                    <a:lnTo>
                      <a:pt x="268" y="0"/>
                    </a:lnTo>
                    <a:lnTo>
                      <a:pt x="536" y="154"/>
                    </a:lnTo>
                    <a:lnTo>
                      <a:pt x="536" y="462"/>
                    </a:lnTo>
                    <a:close/>
                  </a:path>
                </a:pathLst>
              </a:custGeom>
              <a:noFill/>
              <a:ln w="3175" cap="rnd">
                <a:noFill/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0" name="Freeform 100">
                <a:extLst>
                  <a:ext uri="{FF2B5EF4-FFF2-40B4-BE49-F238E27FC236}">
                    <a16:creationId xmlns:a16="http://schemas.microsoft.com/office/drawing/2014/main" id="{74A6B4C3-87D9-41F8-91B3-3D7C35BF45A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982486" y="2997700"/>
                <a:ext cx="723264" cy="831214"/>
              </a:xfrm>
              <a:custGeom>
                <a:avLst/>
                <a:gdLst>
                  <a:gd name="T0" fmla="*/ 536 w 536"/>
                  <a:gd name="T1" fmla="*/ 462 h 616"/>
                  <a:gd name="T2" fmla="*/ 268 w 536"/>
                  <a:gd name="T3" fmla="*/ 616 h 616"/>
                  <a:gd name="T4" fmla="*/ 0 w 536"/>
                  <a:gd name="T5" fmla="*/ 462 h 616"/>
                  <a:gd name="T6" fmla="*/ 0 w 536"/>
                  <a:gd name="T7" fmla="*/ 154 h 616"/>
                  <a:gd name="T8" fmla="*/ 268 w 536"/>
                  <a:gd name="T9" fmla="*/ 0 h 616"/>
                  <a:gd name="T10" fmla="*/ 536 w 536"/>
                  <a:gd name="T11" fmla="*/ 154 h 616"/>
                  <a:gd name="T12" fmla="*/ 536 w 536"/>
                  <a:gd name="T13" fmla="*/ 462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6" h="616">
                    <a:moveTo>
                      <a:pt x="536" y="462"/>
                    </a:moveTo>
                    <a:lnTo>
                      <a:pt x="268" y="616"/>
                    </a:lnTo>
                    <a:lnTo>
                      <a:pt x="0" y="462"/>
                    </a:lnTo>
                    <a:lnTo>
                      <a:pt x="0" y="154"/>
                    </a:lnTo>
                    <a:lnTo>
                      <a:pt x="268" y="0"/>
                    </a:lnTo>
                    <a:lnTo>
                      <a:pt x="536" y="154"/>
                    </a:lnTo>
                    <a:lnTo>
                      <a:pt x="536" y="462"/>
                    </a:lnTo>
                    <a:close/>
                  </a:path>
                </a:pathLst>
              </a:custGeom>
              <a:noFill/>
              <a:ln w="3175" cap="rnd">
                <a:noFill/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1" name="Freeform 101">
                <a:extLst>
                  <a:ext uri="{FF2B5EF4-FFF2-40B4-BE49-F238E27FC236}">
                    <a16:creationId xmlns:a16="http://schemas.microsoft.com/office/drawing/2014/main" id="{958505FE-96C6-4CCD-8441-C89926C277E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982486" y="3413307"/>
                <a:ext cx="723264" cy="831214"/>
              </a:xfrm>
              <a:custGeom>
                <a:avLst/>
                <a:gdLst>
                  <a:gd name="T0" fmla="*/ 536 w 536"/>
                  <a:gd name="T1" fmla="*/ 462 h 616"/>
                  <a:gd name="T2" fmla="*/ 268 w 536"/>
                  <a:gd name="T3" fmla="*/ 616 h 616"/>
                  <a:gd name="T4" fmla="*/ 0 w 536"/>
                  <a:gd name="T5" fmla="*/ 462 h 616"/>
                  <a:gd name="T6" fmla="*/ 0 w 536"/>
                  <a:gd name="T7" fmla="*/ 154 h 616"/>
                  <a:gd name="T8" fmla="*/ 268 w 536"/>
                  <a:gd name="T9" fmla="*/ 0 h 616"/>
                  <a:gd name="T10" fmla="*/ 536 w 536"/>
                  <a:gd name="T11" fmla="*/ 154 h 616"/>
                  <a:gd name="T12" fmla="*/ 536 w 536"/>
                  <a:gd name="T13" fmla="*/ 462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6" h="616">
                    <a:moveTo>
                      <a:pt x="536" y="462"/>
                    </a:moveTo>
                    <a:lnTo>
                      <a:pt x="268" y="616"/>
                    </a:lnTo>
                    <a:lnTo>
                      <a:pt x="0" y="462"/>
                    </a:lnTo>
                    <a:lnTo>
                      <a:pt x="0" y="154"/>
                    </a:lnTo>
                    <a:lnTo>
                      <a:pt x="268" y="0"/>
                    </a:lnTo>
                    <a:lnTo>
                      <a:pt x="536" y="154"/>
                    </a:lnTo>
                    <a:lnTo>
                      <a:pt x="536" y="462"/>
                    </a:lnTo>
                    <a:close/>
                  </a:path>
                </a:pathLst>
              </a:custGeom>
              <a:noFill/>
              <a:ln w="3175" cap="rnd">
                <a:noFill/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3" name="Freeform 107">
                <a:extLst>
                  <a:ext uri="{FF2B5EF4-FFF2-40B4-BE49-F238E27FC236}">
                    <a16:creationId xmlns:a16="http://schemas.microsoft.com/office/drawing/2014/main" id="{4C8974D5-F3A9-4622-ACA8-F698AAE7FBD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705750" y="88451"/>
                <a:ext cx="723264" cy="831214"/>
              </a:xfrm>
              <a:custGeom>
                <a:avLst/>
                <a:gdLst>
                  <a:gd name="T0" fmla="*/ 536 w 536"/>
                  <a:gd name="T1" fmla="*/ 462 h 616"/>
                  <a:gd name="T2" fmla="*/ 268 w 536"/>
                  <a:gd name="T3" fmla="*/ 616 h 616"/>
                  <a:gd name="T4" fmla="*/ 0 w 536"/>
                  <a:gd name="T5" fmla="*/ 462 h 616"/>
                  <a:gd name="T6" fmla="*/ 0 w 536"/>
                  <a:gd name="T7" fmla="*/ 154 h 616"/>
                  <a:gd name="T8" fmla="*/ 268 w 536"/>
                  <a:gd name="T9" fmla="*/ 0 h 616"/>
                  <a:gd name="T10" fmla="*/ 536 w 536"/>
                  <a:gd name="T11" fmla="*/ 154 h 616"/>
                  <a:gd name="T12" fmla="*/ 536 w 536"/>
                  <a:gd name="T13" fmla="*/ 462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6" h="616">
                    <a:moveTo>
                      <a:pt x="536" y="462"/>
                    </a:moveTo>
                    <a:lnTo>
                      <a:pt x="268" y="616"/>
                    </a:lnTo>
                    <a:lnTo>
                      <a:pt x="0" y="462"/>
                    </a:lnTo>
                    <a:lnTo>
                      <a:pt x="0" y="154"/>
                    </a:lnTo>
                    <a:lnTo>
                      <a:pt x="268" y="0"/>
                    </a:lnTo>
                    <a:lnTo>
                      <a:pt x="536" y="154"/>
                    </a:lnTo>
                    <a:lnTo>
                      <a:pt x="536" y="462"/>
                    </a:lnTo>
                    <a:close/>
                  </a:path>
                </a:pathLst>
              </a:custGeom>
              <a:noFill/>
              <a:ln w="3175" cap="rnd">
                <a:noFill/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4" name="Freeform 108">
                <a:extLst>
                  <a:ext uri="{FF2B5EF4-FFF2-40B4-BE49-F238E27FC236}">
                    <a16:creationId xmlns:a16="http://schemas.microsoft.com/office/drawing/2014/main" id="{3F346719-DBE7-4544-9CB7-3F1F258B6CE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705750" y="504058"/>
                <a:ext cx="723264" cy="831214"/>
              </a:xfrm>
              <a:custGeom>
                <a:avLst/>
                <a:gdLst>
                  <a:gd name="T0" fmla="*/ 536 w 536"/>
                  <a:gd name="T1" fmla="*/ 462 h 616"/>
                  <a:gd name="T2" fmla="*/ 268 w 536"/>
                  <a:gd name="T3" fmla="*/ 616 h 616"/>
                  <a:gd name="T4" fmla="*/ 0 w 536"/>
                  <a:gd name="T5" fmla="*/ 462 h 616"/>
                  <a:gd name="T6" fmla="*/ 0 w 536"/>
                  <a:gd name="T7" fmla="*/ 154 h 616"/>
                  <a:gd name="T8" fmla="*/ 268 w 536"/>
                  <a:gd name="T9" fmla="*/ 0 h 616"/>
                  <a:gd name="T10" fmla="*/ 536 w 536"/>
                  <a:gd name="T11" fmla="*/ 154 h 616"/>
                  <a:gd name="T12" fmla="*/ 536 w 536"/>
                  <a:gd name="T13" fmla="*/ 462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6" h="616">
                    <a:moveTo>
                      <a:pt x="536" y="462"/>
                    </a:moveTo>
                    <a:lnTo>
                      <a:pt x="268" y="616"/>
                    </a:lnTo>
                    <a:lnTo>
                      <a:pt x="0" y="462"/>
                    </a:lnTo>
                    <a:lnTo>
                      <a:pt x="0" y="154"/>
                    </a:lnTo>
                    <a:lnTo>
                      <a:pt x="268" y="0"/>
                    </a:lnTo>
                    <a:lnTo>
                      <a:pt x="536" y="154"/>
                    </a:lnTo>
                    <a:lnTo>
                      <a:pt x="536" y="462"/>
                    </a:lnTo>
                    <a:close/>
                  </a:path>
                </a:pathLst>
              </a:custGeom>
              <a:noFill/>
              <a:ln w="3175" cap="rnd">
                <a:noFill/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5" name="Freeform 109">
                <a:extLst>
                  <a:ext uri="{FF2B5EF4-FFF2-40B4-BE49-F238E27FC236}">
                    <a16:creationId xmlns:a16="http://schemas.microsoft.com/office/drawing/2014/main" id="{683DB380-F5B8-4C31-B9B1-7D10E32AAC0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705750" y="919665"/>
                <a:ext cx="723264" cy="831214"/>
              </a:xfrm>
              <a:custGeom>
                <a:avLst/>
                <a:gdLst>
                  <a:gd name="T0" fmla="*/ 536 w 536"/>
                  <a:gd name="T1" fmla="*/ 462 h 616"/>
                  <a:gd name="T2" fmla="*/ 268 w 536"/>
                  <a:gd name="T3" fmla="*/ 616 h 616"/>
                  <a:gd name="T4" fmla="*/ 0 w 536"/>
                  <a:gd name="T5" fmla="*/ 462 h 616"/>
                  <a:gd name="T6" fmla="*/ 0 w 536"/>
                  <a:gd name="T7" fmla="*/ 154 h 616"/>
                  <a:gd name="T8" fmla="*/ 268 w 536"/>
                  <a:gd name="T9" fmla="*/ 0 h 616"/>
                  <a:gd name="T10" fmla="*/ 536 w 536"/>
                  <a:gd name="T11" fmla="*/ 154 h 616"/>
                  <a:gd name="T12" fmla="*/ 536 w 536"/>
                  <a:gd name="T13" fmla="*/ 462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6" h="616">
                    <a:moveTo>
                      <a:pt x="536" y="462"/>
                    </a:moveTo>
                    <a:lnTo>
                      <a:pt x="268" y="616"/>
                    </a:lnTo>
                    <a:lnTo>
                      <a:pt x="0" y="462"/>
                    </a:lnTo>
                    <a:lnTo>
                      <a:pt x="0" y="154"/>
                    </a:lnTo>
                    <a:lnTo>
                      <a:pt x="268" y="0"/>
                    </a:lnTo>
                    <a:lnTo>
                      <a:pt x="536" y="154"/>
                    </a:lnTo>
                    <a:lnTo>
                      <a:pt x="536" y="462"/>
                    </a:lnTo>
                    <a:close/>
                  </a:path>
                </a:pathLst>
              </a:custGeom>
              <a:noFill/>
              <a:ln w="3175" cap="rnd">
                <a:noFill/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6" name="Freeform 110">
                <a:extLst>
                  <a:ext uri="{FF2B5EF4-FFF2-40B4-BE49-F238E27FC236}">
                    <a16:creationId xmlns:a16="http://schemas.microsoft.com/office/drawing/2014/main" id="{D746C01B-56D9-4369-A89F-14F870C8BDD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705750" y="1335272"/>
                <a:ext cx="723264" cy="831214"/>
              </a:xfrm>
              <a:custGeom>
                <a:avLst/>
                <a:gdLst>
                  <a:gd name="T0" fmla="*/ 536 w 536"/>
                  <a:gd name="T1" fmla="*/ 462 h 616"/>
                  <a:gd name="T2" fmla="*/ 268 w 536"/>
                  <a:gd name="T3" fmla="*/ 616 h 616"/>
                  <a:gd name="T4" fmla="*/ 0 w 536"/>
                  <a:gd name="T5" fmla="*/ 462 h 616"/>
                  <a:gd name="T6" fmla="*/ 0 w 536"/>
                  <a:gd name="T7" fmla="*/ 154 h 616"/>
                  <a:gd name="T8" fmla="*/ 268 w 536"/>
                  <a:gd name="T9" fmla="*/ 0 h 616"/>
                  <a:gd name="T10" fmla="*/ 536 w 536"/>
                  <a:gd name="T11" fmla="*/ 154 h 616"/>
                  <a:gd name="T12" fmla="*/ 536 w 536"/>
                  <a:gd name="T13" fmla="*/ 462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6" h="616">
                    <a:moveTo>
                      <a:pt x="536" y="462"/>
                    </a:moveTo>
                    <a:lnTo>
                      <a:pt x="268" y="616"/>
                    </a:lnTo>
                    <a:lnTo>
                      <a:pt x="0" y="462"/>
                    </a:lnTo>
                    <a:lnTo>
                      <a:pt x="0" y="154"/>
                    </a:lnTo>
                    <a:lnTo>
                      <a:pt x="268" y="0"/>
                    </a:lnTo>
                    <a:lnTo>
                      <a:pt x="536" y="154"/>
                    </a:lnTo>
                    <a:lnTo>
                      <a:pt x="536" y="462"/>
                    </a:lnTo>
                    <a:close/>
                  </a:path>
                </a:pathLst>
              </a:custGeom>
              <a:noFill/>
              <a:ln w="3175" cap="rnd">
                <a:noFill/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7" name="Freeform 111">
                <a:extLst>
                  <a:ext uri="{FF2B5EF4-FFF2-40B4-BE49-F238E27FC236}">
                    <a16:creationId xmlns:a16="http://schemas.microsoft.com/office/drawing/2014/main" id="{606EC6A6-A570-4421-91FD-9E317572DBC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705750" y="1750879"/>
                <a:ext cx="723264" cy="831214"/>
              </a:xfrm>
              <a:custGeom>
                <a:avLst/>
                <a:gdLst>
                  <a:gd name="T0" fmla="*/ 536 w 536"/>
                  <a:gd name="T1" fmla="*/ 462 h 616"/>
                  <a:gd name="T2" fmla="*/ 268 w 536"/>
                  <a:gd name="T3" fmla="*/ 616 h 616"/>
                  <a:gd name="T4" fmla="*/ 0 w 536"/>
                  <a:gd name="T5" fmla="*/ 462 h 616"/>
                  <a:gd name="T6" fmla="*/ 0 w 536"/>
                  <a:gd name="T7" fmla="*/ 154 h 616"/>
                  <a:gd name="T8" fmla="*/ 268 w 536"/>
                  <a:gd name="T9" fmla="*/ 0 h 616"/>
                  <a:gd name="T10" fmla="*/ 536 w 536"/>
                  <a:gd name="T11" fmla="*/ 154 h 616"/>
                  <a:gd name="T12" fmla="*/ 536 w 536"/>
                  <a:gd name="T13" fmla="*/ 462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6" h="616">
                    <a:moveTo>
                      <a:pt x="536" y="462"/>
                    </a:moveTo>
                    <a:lnTo>
                      <a:pt x="268" y="616"/>
                    </a:lnTo>
                    <a:lnTo>
                      <a:pt x="0" y="462"/>
                    </a:lnTo>
                    <a:lnTo>
                      <a:pt x="0" y="154"/>
                    </a:lnTo>
                    <a:lnTo>
                      <a:pt x="268" y="0"/>
                    </a:lnTo>
                    <a:lnTo>
                      <a:pt x="536" y="154"/>
                    </a:lnTo>
                    <a:lnTo>
                      <a:pt x="536" y="462"/>
                    </a:lnTo>
                    <a:close/>
                  </a:path>
                </a:pathLst>
              </a:custGeom>
              <a:noFill/>
              <a:ln w="3175" cap="rnd">
                <a:noFill/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8" name="Freeform 112">
                <a:extLst>
                  <a:ext uri="{FF2B5EF4-FFF2-40B4-BE49-F238E27FC236}">
                    <a16:creationId xmlns:a16="http://schemas.microsoft.com/office/drawing/2014/main" id="{D07F080E-C2AE-45BA-895C-A35782EF035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705750" y="2166486"/>
                <a:ext cx="723264" cy="831214"/>
              </a:xfrm>
              <a:custGeom>
                <a:avLst/>
                <a:gdLst>
                  <a:gd name="T0" fmla="*/ 536 w 536"/>
                  <a:gd name="T1" fmla="*/ 462 h 616"/>
                  <a:gd name="T2" fmla="*/ 268 w 536"/>
                  <a:gd name="T3" fmla="*/ 616 h 616"/>
                  <a:gd name="T4" fmla="*/ 0 w 536"/>
                  <a:gd name="T5" fmla="*/ 462 h 616"/>
                  <a:gd name="T6" fmla="*/ 0 w 536"/>
                  <a:gd name="T7" fmla="*/ 154 h 616"/>
                  <a:gd name="T8" fmla="*/ 268 w 536"/>
                  <a:gd name="T9" fmla="*/ 0 h 616"/>
                  <a:gd name="T10" fmla="*/ 536 w 536"/>
                  <a:gd name="T11" fmla="*/ 154 h 616"/>
                  <a:gd name="T12" fmla="*/ 536 w 536"/>
                  <a:gd name="T13" fmla="*/ 462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6" h="616">
                    <a:moveTo>
                      <a:pt x="536" y="462"/>
                    </a:moveTo>
                    <a:lnTo>
                      <a:pt x="268" y="616"/>
                    </a:lnTo>
                    <a:lnTo>
                      <a:pt x="0" y="462"/>
                    </a:lnTo>
                    <a:lnTo>
                      <a:pt x="0" y="154"/>
                    </a:lnTo>
                    <a:lnTo>
                      <a:pt x="268" y="0"/>
                    </a:lnTo>
                    <a:lnTo>
                      <a:pt x="536" y="154"/>
                    </a:lnTo>
                    <a:lnTo>
                      <a:pt x="536" y="462"/>
                    </a:lnTo>
                    <a:close/>
                  </a:path>
                </a:pathLst>
              </a:custGeom>
              <a:noFill/>
              <a:ln w="3175" cap="rnd">
                <a:noFill/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9" name="Freeform 113">
                <a:extLst>
                  <a:ext uri="{FF2B5EF4-FFF2-40B4-BE49-F238E27FC236}">
                    <a16:creationId xmlns:a16="http://schemas.microsoft.com/office/drawing/2014/main" id="{64F2D078-5491-4A01-9DDB-9463A6BBC74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705750" y="2582093"/>
                <a:ext cx="723264" cy="831214"/>
              </a:xfrm>
              <a:custGeom>
                <a:avLst/>
                <a:gdLst>
                  <a:gd name="T0" fmla="*/ 536 w 536"/>
                  <a:gd name="T1" fmla="*/ 462 h 616"/>
                  <a:gd name="T2" fmla="*/ 268 w 536"/>
                  <a:gd name="T3" fmla="*/ 616 h 616"/>
                  <a:gd name="T4" fmla="*/ 0 w 536"/>
                  <a:gd name="T5" fmla="*/ 462 h 616"/>
                  <a:gd name="T6" fmla="*/ 0 w 536"/>
                  <a:gd name="T7" fmla="*/ 154 h 616"/>
                  <a:gd name="T8" fmla="*/ 268 w 536"/>
                  <a:gd name="T9" fmla="*/ 0 h 616"/>
                  <a:gd name="T10" fmla="*/ 536 w 536"/>
                  <a:gd name="T11" fmla="*/ 154 h 616"/>
                  <a:gd name="T12" fmla="*/ 536 w 536"/>
                  <a:gd name="T13" fmla="*/ 462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6" h="616">
                    <a:moveTo>
                      <a:pt x="536" y="462"/>
                    </a:moveTo>
                    <a:lnTo>
                      <a:pt x="268" y="616"/>
                    </a:lnTo>
                    <a:lnTo>
                      <a:pt x="0" y="462"/>
                    </a:lnTo>
                    <a:lnTo>
                      <a:pt x="0" y="154"/>
                    </a:lnTo>
                    <a:lnTo>
                      <a:pt x="268" y="0"/>
                    </a:lnTo>
                    <a:lnTo>
                      <a:pt x="536" y="154"/>
                    </a:lnTo>
                    <a:lnTo>
                      <a:pt x="536" y="462"/>
                    </a:lnTo>
                    <a:close/>
                  </a:path>
                </a:pathLst>
              </a:custGeom>
              <a:noFill/>
              <a:ln w="3175" cap="rnd">
                <a:noFill/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50" name="Freeform 114">
                <a:extLst>
                  <a:ext uri="{FF2B5EF4-FFF2-40B4-BE49-F238E27FC236}">
                    <a16:creationId xmlns:a16="http://schemas.microsoft.com/office/drawing/2014/main" id="{6694FA3C-3F29-4D82-9C15-4A8A9107CF8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705750" y="2997700"/>
                <a:ext cx="723264" cy="831214"/>
              </a:xfrm>
              <a:custGeom>
                <a:avLst/>
                <a:gdLst>
                  <a:gd name="T0" fmla="*/ 536 w 536"/>
                  <a:gd name="T1" fmla="*/ 462 h 616"/>
                  <a:gd name="T2" fmla="*/ 268 w 536"/>
                  <a:gd name="T3" fmla="*/ 616 h 616"/>
                  <a:gd name="T4" fmla="*/ 0 w 536"/>
                  <a:gd name="T5" fmla="*/ 462 h 616"/>
                  <a:gd name="T6" fmla="*/ 0 w 536"/>
                  <a:gd name="T7" fmla="*/ 154 h 616"/>
                  <a:gd name="T8" fmla="*/ 268 w 536"/>
                  <a:gd name="T9" fmla="*/ 0 h 616"/>
                  <a:gd name="T10" fmla="*/ 536 w 536"/>
                  <a:gd name="T11" fmla="*/ 154 h 616"/>
                  <a:gd name="T12" fmla="*/ 536 w 536"/>
                  <a:gd name="T13" fmla="*/ 462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6" h="616">
                    <a:moveTo>
                      <a:pt x="536" y="462"/>
                    </a:moveTo>
                    <a:lnTo>
                      <a:pt x="268" y="616"/>
                    </a:lnTo>
                    <a:lnTo>
                      <a:pt x="0" y="462"/>
                    </a:lnTo>
                    <a:lnTo>
                      <a:pt x="0" y="154"/>
                    </a:lnTo>
                    <a:lnTo>
                      <a:pt x="268" y="0"/>
                    </a:lnTo>
                    <a:lnTo>
                      <a:pt x="536" y="154"/>
                    </a:lnTo>
                    <a:lnTo>
                      <a:pt x="536" y="462"/>
                    </a:lnTo>
                    <a:close/>
                  </a:path>
                </a:pathLst>
              </a:custGeom>
              <a:noFill/>
              <a:ln w="3175" cap="rnd">
                <a:noFill/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51" name="Freeform 115">
                <a:extLst>
                  <a:ext uri="{FF2B5EF4-FFF2-40B4-BE49-F238E27FC236}">
                    <a16:creationId xmlns:a16="http://schemas.microsoft.com/office/drawing/2014/main" id="{DF1CC56C-4F5B-4DE1-9DC3-37D1FD0C353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705751" y="3413307"/>
                <a:ext cx="723264" cy="831214"/>
              </a:xfrm>
              <a:custGeom>
                <a:avLst/>
                <a:gdLst>
                  <a:gd name="T0" fmla="*/ 536 w 536"/>
                  <a:gd name="T1" fmla="*/ 462 h 616"/>
                  <a:gd name="T2" fmla="*/ 268 w 536"/>
                  <a:gd name="T3" fmla="*/ 616 h 616"/>
                  <a:gd name="T4" fmla="*/ 0 w 536"/>
                  <a:gd name="T5" fmla="*/ 462 h 616"/>
                  <a:gd name="T6" fmla="*/ 0 w 536"/>
                  <a:gd name="T7" fmla="*/ 154 h 616"/>
                  <a:gd name="T8" fmla="*/ 268 w 536"/>
                  <a:gd name="T9" fmla="*/ 0 h 616"/>
                  <a:gd name="T10" fmla="*/ 536 w 536"/>
                  <a:gd name="T11" fmla="*/ 154 h 616"/>
                  <a:gd name="T12" fmla="*/ 536 w 536"/>
                  <a:gd name="T13" fmla="*/ 462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6" h="616">
                    <a:moveTo>
                      <a:pt x="536" y="462"/>
                    </a:moveTo>
                    <a:lnTo>
                      <a:pt x="268" y="616"/>
                    </a:lnTo>
                    <a:lnTo>
                      <a:pt x="0" y="462"/>
                    </a:lnTo>
                    <a:lnTo>
                      <a:pt x="0" y="154"/>
                    </a:lnTo>
                    <a:lnTo>
                      <a:pt x="268" y="0"/>
                    </a:lnTo>
                    <a:lnTo>
                      <a:pt x="536" y="154"/>
                    </a:lnTo>
                    <a:lnTo>
                      <a:pt x="536" y="462"/>
                    </a:lnTo>
                    <a:close/>
                  </a:path>
                </a:pathLst>
              </a:custGeom>
              <a:noFill/>
              <a:ln w="3175" cap="rnd">
                <a:noFill/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53" name="Freeform 121">
                <a:extLst>
                  <a:ext uri="{FF2B5EF4-FFF2-40B4-BE49-F238E27FC236}">
                    <a16:creationId xmlns:a16="http://schemas.microsoft.com/office/drawing/2014/main" id="{AB875E70-3367-46DE-800D-FF94122626B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429015" y="88451"/>
                <a:ext cx="723264" cy="831214"/>
              </a:xfrm>
              <a:custGeom>
                <a:avLst/>
                <a:gdLst>
                  <a:gd name="T0" fmla="*/ 536 w 536"/>
                  <a:gd name="T1" fmla="*/ 462 h 616"/>
                  <a:gd name="T2" fmla="*/ 268 w 536"/>
                  <a:gd name="T3" fmla="*/ 616 h 616"/>
                  <a:gd name="T4" fmla="*/ 0 w 536"/>
                  <a:gd name="T5" fmla="*/ 462 h 616"/>
                  <a:gd name="T6" fmla="*/ 0 w 536"/>
                  <a:gd name="T7" fmla="*/ 154 h 616"/>
                  <a:gd name="T8" fmla="*/ 268 w 536"/>
                  <a:gd name="T9" fmla="*/ 0 h 616"/>
                  <a:gd name="T10" fmla="*/ 536 w 536"/>
                  <a:gd name="T11" fmla="*/ 154 h 616"/>
                  <a:gd name="T12" fmla="*/ 536 w 536"/>
                  <a:gd name="T13" fmla="*/ 462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6" h="616">
                    <a:moveTo>
                      <a:pt x="536" y="462"/>
                    </a:moveTo>
                    <a:lnTo>
                      <a:pt x="268" y="616"/>
                    </a:lnTo>
                    <a:lnTo>
                      <a:pt x="0" y="462"/>
                    </a:lnTo>
                    <a:lnTo>
                      <a:pt x="0" y="154"/>
                    </a:lnTo>
                    <a:lnTo>
                      <a:pt x="268" y="0"/>
                    </a:lnTo>
                    <a:lnTo>
                      <a:pt x="536" y="154"/>
                    </a:lnTo>
                    <a:lnTo>
                      <a:pt x="536" y="462"/>
                    </a:lnTo>
                    <a:close/>
                  </a:path>
                </a:pathLst>
              </a:custGeom>
              <a:noFill/>
              <a:ln w="3175" cap="rnd">
                <a:noFill/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54" name="Freeform 122">
                <a:extLst>
                  <a:ext uri="{FF2B5EF4-FFF2-40B4-BE49-F238E27FC236}">
                    <a16:creationId xmlns:a16="http://schemas.microsoft.com/office/drawing/2014/main" id="{AE68CEC8-DA50-4100-9545-1DF3D691B8A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429015" y="504058"/>
                <a:ext cx="723264" cy="831214"/>
              </a:xfrm>
              <a:custGeom>
                <a:avLst/>
                <a:gdLst>
                  <a:gd name="T0" fmla="*/ 536 w 536"/>
                  <a:gd name="T1" fmla="*/ 462 h 616"/>
                  <a:gd name="T2" fmla="*/ 268 w 536"/>
                  <a:gd name="T3" fmla="*/ 616 h 616"/>
                  <a:gd name="T4" fmla="*/ 0 w 536"/>
                  <a:gd name="T5" fmla="*/ 462 h 616"/>
                  <a:gd name="T6" fmla="*/ 0 w 536"/>
                  <a:gd name="T7" fmla="*/ 154 h 616"/>
                  <a:gd name="T8" fmla="*/ 268 w 536"/>
                  <a:gd name="T9" fmla="*/ 0 h 616"/>
                  <a:gd name="T10" fmla="*/ 536 w 536"/>
                  <a:gd name="T11" fmla="*/ 154 h 616"/>
                  <a:gd name="T12" fmla="*/ 536 w 536"/>
                  <a:gd name="T13" fmla="*/ 462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6" h="616">
                    <a:moveTo>
                      <a:pt x="536" y="462"/>
                    </a:moveTo>
                    <a:lnTo>
                      <a:pt x="268" y="616"/>
                    </a:lnTo>
                    <a:lnTo>
                      <a:pt x="0" y="462"/>
                    </a:lnTo>
                    <a:lnTo>
                      <a:pt x="0" y="154"/>
                    </a:lnTo>
                    <a:lnTo>
                      <a:pt x="268" y="0"/>
                    </a:lnTo>
                    <a:lnTo>
                      <a:pt x="536" y="154"/>
                    </a:lnTo>
                    <a:lnTo>
                      <a:pt x="536" y="462"/>
                    </a:lnTo>
                    <a:close/>
                  </a:path>
                </a:pathLst>
              </a:custGeom>
              <a:noFill/>
              <a:ln w="3175" cap="rnd">
                <a:noFill/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55" name="Freeform 123">
                <a:extLst>
                  <a:ext uri="{FF2B5EF4-FFF2-40B4-BE49-F238E27FC236}">
                    <a16:creationId xmlns:a16="http://schemas.microsoft.com/office/drawing/2014/main" id="{7DBB57FE-F69A-401C-AECD-392C0631661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429015" y="919665"/>
                <a:ext cx="723264" cy="831214"/>
              </a:xfrm>
              <a:custGeom>
                <a:avLst/>
                <a:gdLst>
                  <a:gd name="T0" fmla="*/ 536 w 536"/>
                  <a:gd name="T1" fmla="*/ 462 h 616"/>
                  <a:gd name="T2" fmla="*/ 268 w 536"/>
                  <a:gd name="T3" fmla="*/ 616 h 616"/>
                  <a:gd name="T4" fmla="*/ 0 w 536"/>
                  <a:gd name="T5" fmla="*/ 462 h 616"/>
                  <a:gd name="T6" fmla="*/ 0 w 536"/>
                  <a:gd name="T7" fmla="*/ 154 h 616"/>
                  <a:gd name="T8" fmla="*/ 268 w 536"/>
                  <a:gd name="T9" fmla="*/ 0 h 616"/>
                  <a:gd name="T10" fmla="*/ 536 w 536"/>
                  <a:gd name="T11" fmla="*/ 154 h 616"/>
                  <a:gd name="T12" fmla="*/ 536 w 536"/>
                  <a:gd name="T13" fmla="*/ 462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6" h="616">
                    <a:moveTo>
                      <a:pt x="536" y="462"/>
                    </a:moveTo>
                    <a:lnTo>
                      <a:pt x="268" y="616"/>
                    </a:lnTo>
                    <a:lnTo>
                      <a:pt x="0" y="462"/>
                    </a:lnTo>
                    <a:lnTo>
                      <a:pt x="0" y="154"/>
                    </a:lnTo>
                    <a:lnTo>
                      <a:pt x="268" y="0"/>
                    </a:lnTo>
                    <a:lnTo>
                      <a:pt x="536" y="154"/>
                    </a:lnTo>
                    <a:lnTo>
                      <a:pt x="536" y="462"/>
                    </a:lnTo>
                    <a:close/>
                  </a:path>
                </a:pathLst>
              </a:custGeom>
              <a:noFill/>
              <a:ln w="3175" cap="rnd">
                <a:noFill/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56" name="Freeform 124">
                <a:extLst>
                  <a:ext uri="{FF2B5EF4-FFF2-40B4-BE49-F238E27FC236}">
                    <a16:creationId xmlns:a16="http://schemas.microsoft.com/office/drawing/2014/main" id="{C279C504-024F-42DD-A2F1-4E576B5E817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429015" y="1335272"/>
                <a:ext cx="723264" cy="831214"/>
              </a:xfrm>
              <a:custGeom>
                <a:avLst/>
                <a:gdLst>
                  <a:gd name="T0" fmla="*/ 536 w 536"/>
                  <a:gd name="T1" fmla="*/ 462 h 616"/>
                  <a:gd name="T2" fmla="*/ 268 w 536"/>
                  <a:gd name="T3" fmla="*/ 616 h 616"/>
                  <a:gd name="T4" fmla="*/ 0 w 536"/>
                  <a:gd name="T5" fmla="*/ 462 h 616"/>
                  <a:gd name="T6" fmla="*/ 0 w 536"/>
                  <a:gd name="T7" fmla="*/ 154 h 616"/>
                  <a:gd name="T8" fmla="*/ 268 w 536"/>
                  <a:gd name="T9" fmla="*/ 0 h 616"/>
                  <a:gd name="T10" fmla="*/ 536 w 536"/>
                  <a:gd name="T11" fmla="*/ 154 h 616"/>
                  <a:gd name="T12" fmla="*/ 536 w 536"/>
                  <a:gd name="T13" fmla="*/ 462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6" h="616">
                    <a:moveTo>
                      <a:pt x="536" y="462"/>
                    </a:moveTo>
                    <a:lnTo>
                      <a:pt x="268" y="616"/>
                    </a:lnTo>
                    <a:lnTo>
                      <a:pt x="0" y="462"/>
                    </a:lnTo>
                    <a:lnTo>
                      <a:pt x="0" y="154"/>
                    </a:lnTo>
                    <a:lnTo>
                      <a:pt x="268" y="0"/>
                    </a:lnTo>
                    <a:lnTo>
                      <a:pt x="536" y="154"/>
                    </a:lnTo>
                    <a:lnTo>
                      <a:pt x="536" y="462"/>
                    </a:lnTo>
                    <a:close/>
                  </a:path>
                </a:pathLst>
              </a:custGeom>
              <a:noFill/>
              <a:ln w="3175" cap="rnd">
                <a:noFill/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57" name="Freeform 125">
                <a:extLst>
                  <a:ext uri="{FF2B5EF4-FFF2-40B4-BE49-F238E27FC236}">
                    <a16:creationId xmlns:a16="http://schemas.microsoft.com/office/drawing/2014/main" id="{843AED6F-70E2-4EB0-B8D1-878F9B92AF0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429015" y="1750879"/>
                <a:ext cx="723264" cy="831214"/>
              </a:xfrm>
              <a:custGeom>
                <a:avLst/>
                <a:gdLst>
                  <a:gd name="T0" fmla="*/ 536 w 536"/>
                  <a:gd name="T1" fmla="*/ 462 h 616"/>
                  <a:gd name="T2" fmla="*/ 268 w 536"/>
                  <a:gd name="T3" fmla="*/ 616 h 616"/>
                  <a:gd name="T4" fmla="*/ 0 w 536"/>
                  <a:gd name="T5" fmla="*/ 462 h 616"/>
                  <a:gd name="T6" fmla="*/ 0 w 536"/>
                  <a:gd name="T7" fmla="*/ 154 h 616"/>
                  <a:gd name="T8" fmla="*/ 268 w 536"/>
                  <a:gd name="T9" fmla="*/ 0 h 616"/>
                  <a:gd name="T10" fmla="*/ 536 w 536"/>
                  <a:gd name="T11" fmla="*/ 154 h 616"/>
                  <a:gd name="T12" fmla="*/ 536 w 536"/>
                  <a:gd name="T13" fmla="*/ 462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6" h="616">
                    <a:moveTo>
                      <a:pt x="536" y="462"/>
                    </a:moveTo>
                    <a:lnTo>
                      <a:pt x="268" y="616"/>
                    </a:lnTo>
                    <a:lnTo>
                      <a:pt x="0" y="462"/>
                    </a:lnTo>
                    <a:lnTo>
                      <a:pt x="0" y="154"/>
                    </a:lnTo>
                    <a:lnTo>
                      <a:pt x="268" y="0"/>
                    </a:lnTo>
                    <a:lnTo>
                      <a:pt x="536" y="154"/>
                    </a:lnTo>
                    <a:lnTo>
                      <a:pt x="536" y="462"/>
                    </a:lnTo>
                    <a:close/>
                  </a:path>
                </a:pathLst>
              </a:custGeom>
              <a:noFill/>
              <a:ln w="3175" cap="rnd">
                <a:noFill/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58" name="Freeform 126">
                <a:extLst>
                  <a:ext uri="{FF2B5EF4-FFF2-40B4-BE49-F238E27FC236}">
                    <a16:creationId xmlns:a16="http://schemas.microsoft.com/office/drawing/2014/main" id="{0FD93908-4EE8-4079-A216-87E59C549A0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429015" y="2166486"/>
                <a:ext cx="723264" cy="831214"/>
              </a:xfrm>
              <a:custGeom>
                <a:avLst/>
                <a:gdLst>
                  <a:gd name="T0" fmla="*/ 536 w 536"/>
                  <a:gd name="T1" fmla="*/ 462 h 616"/>
                  <a:gd name="T2" fmla="*/ 268 w 536"/>
                  <a:gd name="T3" fmla="*/ 616 h 616"/>
                  <a:gd name="T4" fmla="*/ 0 w 536"/>
                  <a:gd name="T5" fmla="*/ 462 h 616"/>
                  <a:gd name="T6" fmla="*/ 0 w 536"/>
                  <a:gd name="T7" fmla="*/ 154 h 616"/>
                  <a:gd name="T8" fmla="*/ 268 w 536"/>
                  <a:gd name="T9" fmla="*/ 0 h 616"/>
                  <a:gd name="T10" fmla="*/ 536 w 536"/>
                  <a:gd name="T11" fmla="*/ 154 h 616"/>
                  <a:gd name="T12" fmla="*/ 536 w 536"/>
                  <a:gd name="T13" fmla="*/ 462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6" h="616">
                    <a:moveTo>
                      <a:pt x="536" y="462"/>
                    </a:moveTo>
                    <a:lnTo>
                      <a:pt x="268" y="616"/>
                    </a:lnTo>
                    <a:lnTo>
                      <a:pt x="0" y="462"/>
                    </a:lnTo>
                    <a:lnTo>
                      <a:pt x="0" y="154"/>
                    </a:lnTo>
                    <a:lnTo>
                      <a:pt x="268" y="0"/>
                    </a:lnTo>
                    <a:lnTo>
                      <a:pt x="536" y="154"/>
                    </a:lnTo>
                    <a:lnTo>
                      <a:pt x="536" y="462"/>
                    </a:lnTo>
                    <a:close/>
                  </a:path>
                </a:pathLst>
              </a:custGeom>
              <a:noFill/>
              <a:ln w="3175" cap="rnd">
                <a:noFill/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59" name="Freeform 127">
                <a:extLst>
                  <a:ext uri="{FF2B5EF4-FFF2-40B4-BE49-F238E27FC236}">
                    <a16:creationId xmlns:a16="http://schemas.microsoft.com/office/drawing/2014/main" id="{F63FC34B-1E6A-4C20-B740-8B43959EA22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429015" y="2582093"/>
                <a:ext cx="723264" cy="831214"/>
              </a:xfrm>
              <a:custGeom>
                <a:avLst/>
                <a:gdLst>
                  <a:gd name="T0" fmla="*/ 536 w 536"/>
                  <a:gd name="T1" fmla="*/ 462 h 616"/>
                  <a:gd name="T2" fmla="*/ 268 w 536"/>
                  <a:gd name="T3" fmla="*/ 616 h 616"/>
                  <a:gd name="T4" fmla="*/ 0 w 536"/>
                  <a:gd name="T5" fmla="*/ 462 h 616"/>
                  <a:gd name="T6" fmla="*/ 0 w 536"/>
                  <a:gd name="T7" fmla="*/ 154 h 616"/>
                  <a:gd name="T8" fmla="*/ 268 w 536"/>
                  <a:gd name="T9" fmla="*/ 0 h 616"/>
                  <a:gd name="T10" fmla="*/ 536 w 536"/>
                  <a:gd name="T11" fmla="*/ 154 h 616"/>
                  <a:gd name="T12" fmla="*/ 536 w 536"/>
                  <a:gd name="T13" fmla="*/ 462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6" h="616">
                    <a:moveTo>
                      <a:pt x="536" y="462"/>
                    </a:moveTo>
                    <a:lnTo>
                      <a:pt x="268" y="616"/>
                    </a:lnTo>
                    <a:lnTo>
                      <a:pt x="0" y="462"/>
                    </a:lnTo>
                    <a:lnTo>
                      <a:pt x="0" y="154"/>
                    </a:lnTo>
                    <a:lnTo>
                      <a:pt x="268" y="0"/>
                    </a:lnTo>
                    <a:lnTo>
                      <a:pt x="536" y="154"/>
                    </a:lnTo>
                    <a:lnTo>
                      <a:pt x="536" y="462"/>
                    </a:lnTo>
                    <a:close/>
                  </a:path>
                </a:pathLst>
              </a:custGeom>
              <a:noFill/>
              <a:ln w="3175" cap="rnd">
                <a:noFill/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60" name="Freeform 128">
                <a:extLst>
                  <a:ext uri="{FF2B5EF4-FFF2-40B4-BE49-F238E27FC236}">
                    <a16:creationId xmlns:a16="http://schemas.microsoft.com/office/drawing/2014/main" id="{4092B8EB-A8A1-4EDE-9FD5-745C12AC038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429015" y="2997700"/>
                <a:ext cx="723264" cy="831214"/>
              </a:xfrm>
              <a:custGeom>
                <a:avLst/>
                <a:gdLst>
                  <a:gd name="T0" fmla="*/ 536 w 536"/>
                  <a:gd name="T1" fmla="*/ 462 h 616"/>
                  <a:gd name="T2" fmla="*/ 268 w 536"/>
                  <a:gd name="T3" fmla="*/ 616 h 616"/>
                  <a:gd name="T4" fmla="*/ 0 w 536"/>
                  <a:gd name="T5" fmla="*/ 462 h 616"/>
                  <a:gd name="T6" fmla="*/ 0 w 536"/>
                  <a:gd name="T7" fmla="*/ 154 h 616"/>
                  <a:gd name="T8" fmla="*/ 268 w 536"/>
                  <a:gd name="T9" fmla="*/ 0 h 616"/>
                  <a:gd name="T10" fmla="*/ 536 w 536"/>
                  <a:gd name="T11" fmla="*/ 154 h 616"/>
                  <a:gd name="T12" fmla="*/ 536 w 536"/>
                  <a:gd name="T13" fmla="*/ 462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6" h="616">
                    <a:moveTo>
                      <a:pt x="536" y="462"/>
                    </a:moveTo>
                    <a:lnTo>
                      <a:pt x="268" y="616"/>
                    </a:lnTo>
                    <a:lnTo>
                      <a:pt x="0" y="462"/>
                    </a:lnTo>
                    <a:lnTo>
                      <a:pt x="0" y="154"/>
                    </a:lnTo>
                    <a:lnTo>
                      <a:pt x="268" y="0"/>
                    </a:lnTo>
                    <a:lnTo>
                      <a:pt x="536" y="154"/>
                    </a:lnTo>
                    <a:lnTo>
                      <a:pt x="536" y="462"/>
                    </a:lnTo>
                    <a:close/>
                  </a:path>
                </a:pathLst>
              </a:custGeom>
              <a:noFill/>
              <a:ln w="3175" cap="rnd">
                <a:noFill/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61" name="Freeform 129">
                <a:extLst>
                  <a:ext uri="{FF2B5EF4-FFF2-40B4-BE49-F238E27FC236}">
                    <a16:creationId xmlns:a16="http://schemas.microsoft.com/office/drawing/2014/main" id="{BD1C5D14-E8E7-4749-9FC1-8BE42DE8515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429015" y="3413307"/>
                <a:ext cx="723265" cy="831214"/>
              </a:xfrm>
              <a:custGeom>
                <a:avLst/>
                <a:gdLst>
                  <a:gd name="T0" fmla="*/ 536 w 536"/>
                  <a:gd name="T1" fmla="*/ 462 h 616"/>
                  <a:gd name="T2" fmla="*/ 268 w 536"/>
                  <a:gd name="T3" fmla="*/ 616 h 616"/>
                  <a:gd name="T4" fmla="*/ 0 w 536"/>
                  <a:gd name="T5" fmla="*/ 462 h 616"/>
                  <a:gd name="T6" fmla="*/ 0 w 536"/>
                  <a:gd name="T7" fmla="*/ 154 h 616"/>
                  <a:gd name="T8" fmla="*/ 268 w 536"/>
                  <a:gd name="T9" fmla="*/ 0 h 616"/>
                  <a:gd name="T10" fmla="*/ 536 w 536"/>
                  <a:gd name="T11" fmla="*/ 154 h 616"/>
                  <a:gd name="T12" fmla="*/ 536 w 536"/>
                  <a:gd name="T13" fmla="*/ 462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6" h="616">
                    <a:moveTo>
                      <a:pt x="536" y="462"/>
                    </a:moveTo>
                    <a:lnTo>
                      <a:pt x="268" y="616"/>
                    </a:lnTo>
                    <a:lnTo>
                      <a:pt x="0" y="462"/>
                    </a:lnTo>
                    <a:lnTo>
                      <a:pt x="0" y="154"/>
                    </a:lnTo>
                    <a:lnTo>
                      <a:pt x="268" y="0"/>
                    </a:lnTo>
                    <a:lnTo>
                      <a:pt x="536" y="154"/>
                    </a:lnTo>
                    <a:lnTo>
                      <a:pt x="536" y="462"/>
                    </a:lnTo>
                    <a:close/>
                  </a:path>
                </a:pathLst>
              </a:custGeom>
              <a:noFill/>
              <a:ln w="3175" cap="rnd">
                <a:noFill/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63" name="Freeform 135">
                <a:extLst>
                  <a:ext uri="{FF2B5EF4-FFF2-40B4-BE49-F238E27FC236}">
                    <a16:creationId xmlns:a16="http://schemas.microsoft.com/office/drawing/2014/main" id="{0A7C922C-6F58-4C86-9B9F-ECBB9066282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7152279" y="88451"/>
                <a:ext cx="723265" cy="831214"/>
              </a:xfrm>
              <a:custGeom>
                <a:avLst/>
                <a:gdLst>
                  <a:gd name="T0" fmla="*/ 536 w 536"/>
                  <a:gd name="T1" fmla="*/ 462 h 616"/>
                  <a:gd name="T2" fmla="*/ 268 w 536"/>
                  <a:gd name="T3" fmla="*/ 616 h 616"/>
                  <a:gd name="T4" fmla="*/ 0 w 536"/>
                  <a:gd name="T5" fmla="*/ 462 h 616"/>
                  <a:gd name="T6" fmla="*/ 0 w 536"/>
                  <a:gd name="T7" fmla="*/ 154 h 616"/>
                  <a:gd name="T8" fmla="*/ 268 w 536"/>
                  <a:gd name="T9" fmla="*/ 0 h 616"/>
                  <a:gd name="T10" fmla="*/ 536 w 536"/>
                  <a:gd name="T11" fmla="*/ 154 h 616"/>
                  <a:gd name="T12" fmla="*/ 536 w 536"/>
                  <a:gd name="T13" fmla="*/ 462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6" h="616">
                    <a:moveTo>
                      <a:pt x="536" y="462"/>
                    </a:moveTo>
                    <a:lnTo>
                      <a:pt x="268" y="616"/>
                    </a:lnTo>
                    <a:lnTo>
                      <a:pt x="0" y="462"/>
                    </a:lnTo>
                    <a:lnTo>
                      <a:pt x="0" y="154"/>
                    </a:lnTo>
                    <a:lnTo>
                      <a:pt x="268" y="0"/>
                    </a:lnTo>
                    <a:lnTo>
                      <a:pt x="536" y="154"/>
                    </a:lnTo>
                    <a:lnTo>
                      <a:pt x="536" y="462"/>
                    </a:lnTo>
                    <a:close/>
                  </a:path>
                </a:pathLst>
              </a:custGeom>
              <a:noFill/>
              <a:ln w="3175" cap="rnd">
                <a:noFill/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64" name="Freeform 136">
                <a:extLst>
                  <a:ext uri="{FF2B5EF4-FFF2-40B4-BE49-F238E27FC236}">
                    <a16:creationId xmlns:a16="http://schemas.microsoft.com/office/drawing/2014/main" id="{A4DC3B9D-829B-47A1-BB12-51CB98F43E6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7152279" y="504058"/>
                <a:ext cx="723265" cy="831214"/>
              </a:xfrm>
              <a:custGeom>
                <a:avLst/>
                <a:gdLst>
                  <a:gd name="T0" fmla="*/ 536 w 536"/>
                  <a:gd name="T1" fmla="*/ 462 h 616"/>
                  <a:gd name="T2" fmla="*/ 268 w 536"/>
                  <a:gd name="T3" fmla="*/ 616 h 616"/>
                  <a:gd name="T4" fmla="*/ 0 w 536"/>
                  <a:gd name="T5" fmla="*/ 462 h 616"/>
                  <a:gd name="T6" fmla="*/ 0 w 536"/>
                  <a:gd name="T7" fmla="*/ 154 h 616"/>
                  <a:gd name="T8" fmla="*/ 268 w 536"/>
                  <a:gd name="T9" fmla="*/ 0 h 616"/>
                  <a:gd name="T10" fmla="*/ 536 w 536"/>
                  <a:gd name="T11" fmla="*/ 154 h 616"/>
                  <a:gd name="T12" fmla="*/ 536 w 536"/>
                  <a:gd name="T13" fmla="*/ 462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6" h="616">
                    <a:moveTo>
                      <a:pt x="536" y="462"/>
                    </a:moveTo>
                    <a:lnTo>
                      <a:pt x="268" y="616"/>
                    </a:lnTo>
                    <a:lnTo>
                      <a:pt x="0" y="462"/>
                    </a:lnTo>
                    <a:lnTo>
                      <a:pt x="0" y="154"/>
                    </a:lnTo>
                    <a:lnTo>
                      <a:pt x="268" y="0"/>
                    </a:lnTo>
                    <a:lnTo>
                      <a:pt x="536" y="154"/>
                    </a:lnTo>
                    <a:lnTo>
                      <a:pt x="536" y="462"/>
                    </a:lnTo>
                    <a:close/>
                  </a:path>
                </a:pathLst>
              </a:custGeom>
              <a:noFill/>
              <a:ln w="3175" cap="rnd">
                <a:noFill/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65" name="Freeform 137">
                <a:extLst>
                  <a:ext uri="{FF2B5EF4-FFF2-40B4-BE49-F238E27FC236}">
                    <a16:creationId xmlns:a16="http://schemas.microsoft.com/office/drawing/2014/main" id="{34643708-3D20-43EB-9CBA-D4B2C079642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7152279" y="919665"/>
                <a:ext cx="723265" cy="831214"/>
              </a:xfrm>
              <a:custGeom>
                <a:avLst/>
                <a:gdLst>
                  <a:gd name="T0" fmla="*/ 536 w 536"/>
                  <a:gd name="T1" fmla="*/ 462 h 616"/>
                  <a:gd name="T2" fmla="*/ 268 w 536"/>
                  <a:gd name="T3" fmla="*/ 616 h 616"/>
                  <a:gd name="T4" fmla="*/ 0 w 536"/>
                  <a:gd name="T5" fmla="*/ 462 h 616"/>
                  <a:gd name="T6" fmla="*/ 0 w 536"/>
                  <a:gd name="T7" fmla="*/ 154 h 616"/>
                  <a:gd name="T8" fmla="*/ 268 w 536"/>
                  <a:gd name="T9" fmla="*/ 0 h 616"/>
                  <a:gd name="T10" fmla="*/ 536 w 536"/>
                  <a:gd name="T11" fmla="*/ 154 h 616"/>
                  <a:gd name="T12" fmla="*/ 536 w 536"/>
                  <a:gd name="T13" fmla="*/ 462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6" h="616">
                    <a:moveTo>
                      <a:pt x="536" y="462"/>
                    </a:moveTo>
                    <a:lnTo>
                      <a:pt x="268" y="616"/>
                    </a:lnTo>
                    <a:lnTo>
                      <a:pt x="0" y="462"/>
                    </a:lnTo>
                    <a:lnTo>
                      <a:pt x="0" y="154"/>
                    </a:lnTo>
                    <a:lnTo>
                      <a:pt x="268" y="0"/>
                    </a:lnTo>
                    <a:lnTo>
                      <a:pt x="536" y="154"/>
                    </a:lnTo>
                    <a:lnTo>
                      <a:pt x="536" y="462"/>
                    </a:lnTo>
                    <a:close/>
                  </a:path>
                </a:pathLst>
              </a:custGeom>
              <a:noFill/>
              <a:ln w="3175" cap="rnd">
                <a:noFill/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66" name="Freeform 138">
                <a:extLst>
                  <a:ext uri="{FF2B5EF4-FFF2-40B4-BE49-F238E27FC236}">
                    <a16:creationId xmlns:a16="http://schemas.microsoft.com/office/drawing/2014/main" id="{3509379F-E9D6-4F38-A382-93BC9D79DE6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7152279" y="1335272"/>
                <a:ext cx="723265" cy="831214"/>
              </a:xfrm>
              <a:custGeom>
                <a:avLst/>
                <a:gdLst>
                  <a:gd name="T0" fmla="*/ 536 w 536"/>
                  <a:gd name="T1" fmla="*/ 462 h 616"/>
                  <a:gd name="T2" fmla="*/ 268 w 536"/>
                  <a:gd name="T3" fmla="*/ 616 h 616"/>
                  <a:gd name="T4" fmla="*/ 0 w 536"/>
                  <a:gd name="T5" fmla="*/ 462 h 616"/>
                  <a:gd name="T6" fmla="*/ 0 w 536"/>
                  <a:gd name="T7" fmla="*/ 154 h 616"/>
                  <a:gd name="T8" fmla="*/ 268 w 536"/>
                  <a:gd name="T9" fmla="*/ 0 h 616"/>
                  <a:gd name="T10" fmla="*/ 536 w 536"/>
                  <a:gd name="T11" fmla="*/ 154 h 616"/>
                  <a:gd name="T12" fmla="*/ 536 w 536"/>
                  <a:gd name="T13" fmla="*/ 462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6" h="616">
                    <a:moveTo>
                      <a:pt x="536" y="462"/>
                    </a:moveTo>
                    <a:lnTo>
                      <a:pt x="268" y="616"/>
                    </a:lnTo>
                    <a:lnTo>
                      <a:pt x="0" y="462"/>
                    </a:lnTo>
                    <a:lnTo>
                      <a:pt x="0" y="154"/>
                    </a:lnTo>
                    <a:lnTo>
                      <a:pt x="268" y="0"/>
                    </a:lnTo>
                    <a:lnTo>
                      <a:pt x="536" y="154"/>
                    </a:lnTo>
                    <a:lnTo>
                      <a:pt x="536" y="462"/>
                    </a:lnTo>
                    <a:close/>
                  </a:path>
                </a:pathLst>
              </a:custGeom>
              <a:noFill/>
              <a:ln w="3175" cap="rnd">
                <a:noFill/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67" name="Freeform 139">
                <a:extLst>
                  <a:ext uri="{FF2B5EF4-FFF2-40B4-BE49-F238E27FC236}">
                    <a16:creationId xmlns:a16="http://schemas.microsoft.com/office/drawing/2014/main" id="{29856C0B-B50C-44CF-9E00-B241F487820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7152279" y="1750879"/>
                <a:ext cx="723265" cy="831214"/>
              </a:xfrm>
              <a:custGeom>
                <a:avLst/>
                <a:gdLst>
                  <a:gd name="T0" fmla="*/ 536 w 536"/>
                  <a:gd name="T1" fmla="*/ 462 h 616"/>
                  <a:gd name="T2" fmla="*/ 268 w 536"/>
                  <a:gd name="T3" fmla="*/ 616 h 616"/>
                  <a:gd name="T4" fmla="*/ 0 w 536"/>
                  <a:gd name="T5" fmla="*/ 462 h 616"/>
                  <a:gd name="T6" fmla="*/ 0 w 536"/>
                  <a:gd name="T7" fmla="*/ 154 h 616"/>
                  <a:gd name="T8" fmla="*/ 268 w 536"/>
                  <a:gd name="T9" fmla="*/ 0 h 616"/>
                  <a:gd name="T10" fmla="*/ 536 w 536"/>
                  <a:gd name="T11" fmla="*/ 154 h 616"/>
                  <a:gd name="T12" fmla="*/ 536 w 536"/>
                  <a:gd name="T13" fmla="*/ 462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6" h="616">
                    <a:moveTo>
                      <a:pt x="536" y="462"/>
                    </a:moveTo>
                    <a:lnTo>
                      <a:pt x="268" y="616"/>
                    </a:lnTo>
                    <a:lnTo>
                      <a:pt x="0" y="462"/>
                    </a:lnTo>
                    <a:lnTo>
                      <a:pt x="0" y="154"/>
                    </a:lnTo>
                    <a:lnTo>
                      <a:pt x="268" y="0"/>
                    </a:lnTo>
                    <a:lnTo>
                      <a:pt x="536" y="154"/>
                    </a:lnTo>
                    <a:lnTo>
                      <a:pt x="536" y="462"/>
                    </a:lnTo>
                    <a:close/>
                  </a:path>
                </a:pathLst>
              </a:custGeom>
              <a:noFill/>
              <a:ln w="3175" cap="rnd">
                <a:noFill/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68" name="Freeform 140">
                <a:extLst>
                  <a:ext uri="{FF2B5EF4-FFF2-40B4-BE49-F238E27FC236}">
                    <a16:creationId xmlns:a16="http://schemas.microsoft.com/office/drawing/2014/main" id="{6971B09E-5034-41F9-A83D-E0D19FD6AC8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7152279" y="2166486"/>
                <a:ext cx="723265" cy="831214"/>
              </a:xfrm>
              <a:custGeom>
                <a:avLst/>
                <a:gdLst>
                  <a:gd name="T0" fmla="*/ 536 w 536"/>
                  <a:gd name="T1" fmla="*/ 462 h 616"/>
                  <a:gd name="T2" fmla="*/ 268 w 536"/>
                  <a:gd name="T3" fmla="*/ 616 h 616"/>
                  <a:gd name="T4" fmla="*/ 0 w 536"/>
                  <a:gd name="T5" fmla="*/ 462 h 616"/>
                  <a:gd name="T6" fmla="*/ 0 w 536"/>
                  <a:gd name="T7" fmla="*/ 154 h 616"/>
                  <a:gd name="T8" fmla="*/ 268 w 536"/>
                  <a:gd name="T9" fmla="*/ 0 h 616"/>
                  <a:gd name="T10" fmla="*/ 536 w 536"/>
                  <a:gd name="T11" fmla="*/ 154 h 616"/>
                  <a:gd name="T12" fmla="*/ 536 w 536"/>
                  <a:gd name="T13" fmla="*/ 462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6" h="616">
                    <a:moveTo>
                      <a:pt x="536" y="462"/>
                    </a:moveTo>
                    <a:lnTo>
                      <a:pt x="268" y="616"/>
                    </a:lnTo>
                    <a:lnTo>
                      <a:pt x="0" y="462"/>
                    </a:lnTo>
                    <a:lnTo>
                      <a:pt x="0" y="154"/>
                    </a:lnTo>
                    <a:lnTo>
                      <a:pt x="268" y="0"/>
                    </a:lnTo>
                    <a:lnTo>
                      <a:pt x="536" y="154"/>
                    </a:lnTo>
                    <a:lnTo>
                      <a:pt x="536" y="462"/>
                    </a:lnTo>
                    <a:close/>
                  </a:path>
                </a:pathLst>
              </a:custGeom>
              <a:noFill/>
              <a:ln w="3175" cap="rnd">
                <a:noFill/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69" name="Freeform 141">
                <a:extLst>
                  <a:ext uri="{FF2B5EF4-FFF2-40B4-BE49-F238E27FC236}">
                    <a16:creationId xmlns:a16="http://schemas.microsoft.com/office/drawing/2014/main" id="{B662ACD1-F2B3-4E3B-A569-ECFB7E7D0C5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7152279" y="2582093"/>
                <a:ext cx="723265" cy="831214"/>
              </a:xfrm>
              <a:custGeom>
                <a:avLst/>
                <a:gdLst>
                  <a:gd name="T0" fmla="*/ 536 w 536"/>
                  <a:gd name="T1" fmla="*/ 462 h 616"/>
                  <a:gd name="T2" fmla="*/ 268 w 536"/>
                  <a:gd name="T3" fmla="*/ 616 h 616"/>
                  <a:gd name="T4" fmla="*/ 0 w 536"/>
                  <a:gd name="T5" fmla="*/ 462 h 616"/>
                  <a:gd name="T6" fmla="*/ 0 w 536"/>
                  <a:gd name="T7" fmla="*/ 154 h 616"/>
                  <a:gd name="T8" fmla="*/ 268 w 536"/>
                  <a:gd name="T9" fmla="*/ 0 h 616"/>
                  <a:gd name="T10" fmla="*/ 536 w 536"/>
                  <a:gd name="T11" fmla="*/ 154 h 616"/>
                  <a:gd name="T12" fmla="*/ 536 w 536"/>
                  <a:gd name="T13" fmla="*/ 462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6" h="616">
                    <a:moveTo>
                      <a:pt x="536" y="462"/>
                    </a:moveTo>
                    <a:lnTo>
                      <a:pt x="268" y="616"/>
                    </a:lnTo>
                    <a:lnTo>
                      <a:pt x="0" y="462"/>
                    </a:lnTo>
                    <a:lnTo>
                      <a:pt x="0" y="154"/>
                    </a:lnTo>
                    <a:lnTo>
                      <a:pt x="268" y="0"/>
                    </a:lnTo>
                    <a:lnTo>
                      <a:pt x="536" y="154"/>
                    </a:lnTo>
                    <a:lnTo>
                      <a:pt x="536" y="462"/>
                    </a:lnTo>
                    <a:close/>
                  </a:path>
                </a:pathLst>
              </a:custGeom>
              <a:noFill/>
              <a:ln w="3175" cap="rnd">
                <a:noFill/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70" name="Freeform 142">
                <a:extLst>
                  <a:ext uri="{FF2B5EF4-FFF2-40B4-BE49-F238E27FC236}">
                    <a16:creationId xmlns:a16="http://schemas.microsoft.com/office/drawing/2014/main" id="{CEAA4895-8715-4AFC-A8F2-DBB4A85AFD4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7152279" y="2997700"/>
                <a:ext cx="723265" cy="831214"/>
              </a:xfrm>
              <a:custGeom>
                <a:avLst/>
                <a:gdLst>
                  <a:gd name="T0" fmla="*/ 536 w 536"/>
                  <a:gd name="T1" fmla="*/ 462 h 616"/>
                  <a:gd name="T2" fmla="*/ 268 w 536"/>
                  <a:gd name="T3" fmla="*/ 616 h 616"/>
                  <a:gd name="T4" fmla="*/ 0 w 536"/>
                  <a:gd name="T5" fmla="*/ 462 h 616"/>
                  <a:gd name="T6" fmla="*/ 0 w 536"/>
                  <a:gd name="T7" fmla="*/ 154 h 616"/>
                  <a:gd name="T8" fmla="*/ 268 w 536"/>
                  <a:gd name="T9" fmla="*/ 0 h 616"/>
                  <a:gd name="T10" fmla="*/ 536 w 536"/>
                  <a:gd name="T11" fmla="*/ 154 h 616"/>
                  <a:gd name="T12" fmla="*/ 536 w 536"/>
                  <a:gd name="T13" fmla="*/ 462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6" h="616">
                    <a:moveTo>
                      <a:pt x="536" y="462"/>
                    </a:moveTo>
                    <a:lnTo>
                      <a:pt x="268" y="616"/>
                    </a:lnTo>
                    <a:lnTo>
                      <a:pt x="0" y="462"/>
                    </a:lnTo>
                    <a:lnTo>
                      <a:pt x="0" y="154"/>
                    </a:lnTo>
                    <a:lnTo>
                      <a:pt x="268" y="0"/>
                    </a:lnTo>
                    <a:lnTo>
                      <a:pt x="536" y="154"/>
                    </a:lnTo>
                    <a:lnTo>
                      <a:pt x="536" y="462"/>
                    </a:lnTo>
                    <a:close/>
                  </a:path>
                </a:pathLst>
              </a:custGeom>
              <a:noFill/>
              <a:ln w="3175" cap="rnd">
                <a:noFill/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71" name="Freeform 143">
                <a:extLst>
                  <a:ext uri="{FF2B5EF4-FFF2-40B4-BE49-F238E27FC236}">
                    <a16:creationId xmlns:a16="http://schemas.microsoft.com/office/drawing/2014/main" id="{48B77DAC-8DE6-4D85-9D12-133D6133F3E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7152278" y="3413307"/>
                <a:ext cx="723264" cy="831214"/>
              </a:xfrm>
              <a:custGeom>
                <a:avLst/>
                <a:gdLst>
                  <a:gd name="T0" fmla="*/ 536 w 536"/>
                  <a:gd name="T1" fmla="*/ 462 h 616"/>
                  <a:gd name="T2" fmla="*/ 268 w 536"/>
                  <a:gd name="T3" fmla="*/ 616 h 616"/>
                  <a:gd name="T4" fmla="*/ 0 w 536"/>
                  <a:gd name="T5" fmla="*/ 462 h 616"/>
                  <a:gd name="T6" fmla="*/ 0 w 536"/>
                  <a:gd name="T7" fmla="*/ 154 h 616"/>
                  <a:gd name="T8" fmla="*/ 268 w 536"/>
                  <a:gd name="T9" fmla="*/ 0 h 616"/>
                  <a:gd name="T10" fmla="*/ 536 w 536"/>
                  <a:gd name="T11" fmla="*/ 154 h 616"/>
                  <a:gd name="T12" fmla="*/ 536 w 536"/>
                  <a:gd name="T13" fmla="*/ 462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6" h="616">
                    <a:moveTo>
                      <a:pt x="536" y="462"/>
                    </a:moveTo>
                    <a:lnTo>
                      <a:pt x="268" y="616"/>
                    </a:lnTo>
                    <a:lnTo>
                      <a:pt x="0" y="462"/>
                    </a:lnTo>
                    <a:lnTo>
                      <a:pt x="0" y="154"/>
                    </a:lnTo>
                    <a:lnTo>
                      <a:pt x="268" y="0"/>
                    </a:lnTo>
                    <a:lnTo>
                      <a:pt x="536" y="154"/>
                    </a:lnTo>
                    <a:lnTo>
                      <a:pt x="536" y="462"/>
                    </a:lnTo>
                    <a:close/>
                  </a:path>
                </a:pathLst>
              </a:custGeom>
              <a:noFill/>
              <a:ln w="3175" cap="rnd">
                <a:noFill/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73" name="Freeform 149">
                <a:extLst>
                  <a:ext uri="{FF2B5EF4-FFF2-40B4-BE49-F238E27FC236}">
                    <a16:creationId xmlns:a16="http://schemas.microsoft.com/office/drawing/2014/main" id="{16DF37A9-0B0E-487B-804A-EB15FF53517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7875544" y="88451"/>
                <a:ext cx="721916" cy="831214"/>
              </a:xfrm>
              <a:custGeom>
                <a:avLst/>
                <a:gdLst>
                  <a:gd name="T0" fmla="*/ 535 w 535"/>
                  <a:gd name="T1" fmla="*/ 462 h 616"/>
                  <a:gd name="T2" fmla="*/ 268 w 535"/>
                  <a:gd name="T3" fmla="*/ 616 h 616"/>
                  <a:gd name="T4" fmla="*/ 0 w 535"/>
                  <a:gd name="T5" fmla="*/ 462 h 616"/>
                  <a:gd name="T6" fmla="*/ 0 w 535"/>
                  <a:gd name="T7" fmla="*/ 154 h 616"/>
                  <a:gd name="T8" fmla="*/ 268 w 535"/>
                  <a:gd name="T9" fmla="*/ 0 h 616"/>
                  <a:gd name="T10" fmla="*/ 535 w 535"/>
                  <a:gd name="T11" fmla="*/ 154 h 616"/>
                  <a:gd name="T12" fmla="*/ 535 w 535"/>
                  <a:gd name="T13" fmla="*/ 462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16">
                    <a:moveTo>
                      <a:pt x="535" y="462"/>
                    </a:moveTo>
                    <a:lnTo>
                      <a:pt x="268" y="616"/>
                    </a:lnTo>
                    <a:lnTo>
                      <a:pt x="0" y="462"/>
                    </a:lnTo>
                    <a:lnTo>
                      <a:pt x="0" y="154"/>
                    </a:lnTo>
                    <a:lnTo>
                      <a:pt x="268" y="0"/>
                    </a:lnTo>
                    <a:lnTo>
                      <a:pt x="535" y="154"/>
                    </a:lnTo>
                    <a:lnTo>
                      <a:pt x="535" y="462"/>
                    </a:lnTo>
                    <a:close/>
                  </a:path>
                </a:pathLst>
              </a:custGeom>
              <a:noFill/>
              <a:ln w="3175" cap="rnd">
                <a:noFill/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74" name="Freeform 150">
                <a:extLst>
                  <a:ext uri="{FF2B5EF4-FFF2-40B4-BE49-F238E27FC236}">
                    <a16:creationId xmlns:a16="http://schemas.microsoft.com/office/drawing/2014/main" id="{7FB1F90F-0D82-4D82-B82F-165AE147DFA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7875545" y="504058"/>
                <a:ext cx="721916" cy="831214"/>
              </a:xfrm>
              <a:custGeom>
                <a:avLst/>
                <a:gdLst>
                  <a:gd name="T0" fmla="*/ 535 w 535"/>
                  <a:gd name="T1" fmla="*/ 462 h 616"/>
                  <a:gd name="T2" fmla="*/ 268 w 535"/>
                  <a:gd name="T3" fmla="*/ 616 h 616"/>
                  <a:gd name="T4" fmla="*/ 0 w 535"/>
                  <a:gd name="T5" fmla="*/ 462 h 616"/>
                  <a:gd name="T6" fmla="*/ 0 w 535"/>
                  <a:gd name="T7" fmla="*/ 154 h 616"/>
                  <a:gd name="T8" fmla="*/ 268 w 535"/>
                  <a:gd name="T9" fmla="*/ 0 h 616"/>
                  <a:gd name="T10" fmla="*/ 535 w 535"/>
                  <a:gd name="T11" fmla="*/ 154 h 616"/>
                  <a:gd name="T12" fmla="*/ 535 w 535"/>
                  <a:gd name="T13" fmla="*/ 462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16">
                    <a:moveTo>
                      <a:pt x="535" y="462"/>
                    </a:moveTo>
                    <a:lnTo>
                      <a:pt x="268" y="616"/>
                    </a:lnTo>
                    <a:lnTo>
                      <a:pt x="0" y="462"/>
                    </a:lnTo>
                    <a:lnTo>
                      <a:pt x="0" y="154"/>
                    </a:lnTo>
                    <a:lnTo>
                      <a:pt x="268" y="0"/>
                    </a:lnTo>
                    <a:lnTo>
                      <a:pt x="535" y="154"/>
                    </a:lnTo>
                    <a:lnTo>
                      <a:pt x="535" y="462"/>
                    </a:lnTo>
                    <a:close/>
                  </a:path>
                </a:pathLst>
              </a:custGeom>
              <a:noFill/>
              <a:ln w="3175" cap="rnd">
                <a:noFill/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75" name="Freeform 151">
                <a:extLst>
                  <a:ext uri="{FF2B5EF4-FFF2-40B4-BE49-F238E27FC236}">
                    <a16:creationId xmlns:a16="http://schemas.microsoft.com/office/drawing/2014/main" id="{76FAEB6F-8DE1-462C-804A-BFF5EE98317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7875545" y="919665"/>
                <a:ext cx="721916" cy="831214"/>
              </a:xfrm>
              <a:custGeom>
                <a:avLst/>
                <a:gdLst>
                  <a:gd name="T0" fmla="*/ 535 w 535"/>
                  <a:gd name="T1" fmla="*/ 462 h 616"/>
                  <a:gd name="T2" fmla="*/ 268 w 535"/>
                  <a:gd name="T3" fmla="*/ 616 h 616"/>
                  <a:gd name="T4" fmla="*/ 0 w 535"/>
                  <a:gd name="T5" fmla="*/ 462 h 616"/>
                  <a:gd name="T6" fmla="*/ 0 w 535"/>
                  <a:gd name="T7" fmla="*/ 154 h 616"/>
                  <a:gd name="T8" fmla="*/ 268 w 535"/>
                  <a:gd name="T9" fmla="*/ 0 h 616"/>
                  <a:gd name="T10" fmla="*/ 535 w 535"/>
                  <a:gd name="T11" fmla="*/ 154 h 616"/>
                  <a:gd name="T12" fmla="*/ 535 w 535"/>
                  <a:gd name="T13" fmla="*/ 462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16">
                    <a:moveTo>
                      <a:pt x="535" y="462"/>
                    </a:moveTo>
                    <a:lnTo>
                      <a:pt x="268" y="616"/>
                    </a:lnTo>
                    <a:lnTo>
                      <a:pt x="0" y="462"/>
                    </a:lnTo>
                    <a:lnTo>
                      <a:pt x="0" y="154"/>
                    </a:lnTo>
                    <a:lnTo>
                      <a:pt x="268" y="0"/>
                    </a:lnTo>
                    <a:lnTo>
                      <a:pt x="535" y="154"/>
                    </a:lnTo>
                    <a:lnTo>
                      <a:pt x="535" y="462"/>
                    </a:lnTo>
                    <a:close/>
                  </a:path>
                </a:pathLst>
              </a:custGeom>
              <a:noFill/>
              <a:ln w="3175" cap="rnd">
                <a:noFill/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76" name="Freeform 152">
                <a:extLst>
                  <a:ext uri="{FF2B5EF4-FFF2-40B4-BE49-F238E27FC236}">
                    <a16:creationId xmlns:a16="http://schemas.microsoft.com/office/drawing/2014/main" id="{EEF907F3-4E69-457B-8C11-05DF28387AB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7875546" y="1335272"/>
                <a:ext cx="721916" cy="831214"/>
              </a:xfrm>
              <a:custGeom>
                <a:avLst/>
                <a:gdLst>
                  <a:gd name="T0" fmla="*/ 535 w 535"/>
                  <a:gd name="T1" fmla="*/ 462 h 616"/>
                  <a:gd name="T2" fmla="*/ 268 w 535"/>
                  <a:gd name="T3" fmla="*/ 616 h 616"/>
                  <a:gd name="T4" fmla="*/ 0 w 535"/>
                  <a:gd name="T5" fmla="*/ 462 h 616"/>
                  <a:gd name="T6" fmla="*/ 0 w 535"/>
                  <a:gd name="T7" fmla="*/ 154 h 616"/>
                  <a:gd name="T8" fmla="*/ 268 w 535"/>
                  <a:gd name="T9" fmla="*/ 0 h 616"/>
                  <a:gd name="T10" fmla="*/ 535 w 535"/>
                  <a:gd name="T11" fmla="*/ 154 h 616"/>
                  <a:gd name="T12" fmla="*/ 535 w 535"/>
                  <a:gd name="T13" fmla="*/ 462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16">
                    <a:moveTo>
                      <a:pt x="535" y="462"/>
                    </a:moveTo>
                    <a:lnTo>
                      <a:pt x="268" y="616"/>
                    </a:lnTo>
                    <a:lnTo>
                      <a:pt x="0" y="462"/>
                    </a:lnTo>
                    <a:lnTo>
                      <a:pt x="0" y="154"/>
                    </a:lnTo>
                    <a:lnTo>
                      <a:pt x="268" y="0"/>
                    </a:lnTo>
                    <a:lnTo>
                      <a:pt x="535" y="154"/>
                    </a:lnTo>
                    <a:lnTo>
                      <a:pt x="535" y="462"/>
                    </a:lnTo>
                    <a:close/>
                  </a:path>
                </a:pathLst>
              </a:custGeom>
              <a:noFill/>
              <a:ln w="3175" cap="rnd">
                <a:noFill/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77" name="Freeform 153">
                <a:extLst>
                  <a:ext uri="{FF2B5EF4-FFF2-40B4-BE49-F238E27FC236}">
                    <a16:creationId xmlns:a16="http://schemas.microsoft.com/office/drawing/2014/main" id="{68F18430-8A06-466B-AF38-838F7122633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7875547" y="1750879"/>
                <a:ext cx="721916" cy="831214"/>
              </a:xfrm>
              <a:custGeom>
                <a:avLst/>
                <a:gdLst>
                  <a:gd name="T0" fmla="*/ 535 w 535"/>
                  <a:gd name="T1" fmla="*/ 462 h 616"/>
                  <a:gd name="T2" fmla="*/ 268 w 535"/>
                  <a:gd name="T3" fmla="*/ 616 h 616"/>
                  <a:gd name="T4" fmla="*/ 0 w 535"/>
                  <a:gd name="T5" fmla="*/ 462 h 616"/>
                  <a:gd name="T6" fmla="*/ 0 w 535"/>
                  <a:gd name="T7" fmla="*/ 154 h 616"/>
                  <a:gd name="T8" fmla="*/ 268 w 535"/>
                  <a:gd name="T9" fmla="*/ 0 h 616"/>
                  <a:gd name="T10" fmla="*/ 535 w 535"/>
                  <a:gd name="T11" fmla="*/ 154 h 616"/>
                  <a:gd name="T12" fmla="*/ 535 w 535"/>
                  <a:gd name="T13" fmla="*/ 462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16">
                    <a:moveTo>
                      <a:pt x="535" y="462"/>
                    </a:moveTo>
                    <a:lnTo>
                      <a:pt x="268" y="616"/>
                    </a:lnTo>
                    <a:lnTo>
                      <a:pt x="0" y="462"/>
                    </a:lnTo>
                    <a:lnTo>
                      <a:pt x="0" y="154"/>
                    </a:lnTo>
                    <a:lnTo>
                      <a:pt x="268" y="0"/>
                    </a:lnTo>
                    <a:lnTo>
                      <a:pt x="535" y="154"/>
                    </a:lnTo>
                    <a:lnTo>
                      <a:pt x="535" y="462"/>
                    </a:lnTo>
                    <a:close/>
                  </a:path>
                </a:pathLst>
              </a:custGeom>
              <a:noFill/>
              <a:ln w="3175" cap="rnd">
                <a:noFill/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78" name="Freeform 154">
                <a:extLst>
                  <a:ext uri="{FF2B5EF4-FFF2-40B4-BE49-F238E27FC236}">
                    <a16:creationId xmlns:a16="http://schemas.microsoft.com/office/drawing/2014/main" id="{AF83D209-9B5D-4A4B-BF3A-CBC23A7DC4B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7875548" y="2166486"/>
                <a:ext cx="721916" cy="831214"/>
              </a:xfrm>
              <a:custGeom>
                <a:avLst/>
                <a:gdLst>
                  <a:gd name="T0" fmla="*/ 535 w 535"/>
                  <a:gd name="T1" fmla="*/ 462 h 616"/>
                  <a:gd name="T2" fmla="*/ 268 w 535"/>
                  <a:gd name="T3" fmla="*/ 616 h 616"/>
                  <a:gd name="T4" fmla="*/ 0 w 535"/>
                  <a:gd name="T5" fmla="*/ 462 h 616"/>
                  <a:gd name="T6" fmla="*/ 0 w 535"/>
                  <a:gd name="T7" fmla="*/ 154 h 616"/>
                  <a:gd name="T8" fmla="*/ 268 w 535"/>
                  <a:gd name="T9" fmla="*/ 0 h 616"/>
                  <a:gd name="T10" fmla="*/ 535 w 535"/>
                  <a:gd name="T11" fmla="*/ 154 h 616"/>
                  <a:gd name="T12" fmla="*/ 535 w 535"/>
                  <a:gd name="T13" fmla="*/ 462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16">
                    <a:moveTo>
                      <a:pt x="535" y="462"/>
                    </a:moveTo>
                    <a:lnTo>
                      <a:pt x="268" y="616"/>
                    </a:lnTo>
                    <a:lnTo>
                      <a:pt x="0" y="462"/>
                    </a:lnTo>
                    <a:lnTo>
                      <a:pt x="0" y="154"/>
                    </a:lnTo>
                    <a:lnTo>
                      <a:pt x="268" y="0"/>
                    </a:lnTo>
                    <a:lnTo>
                      <a:pt x="535" y="154"/>
                    </a:lnTo>
                    <a:lnTo>
                      <a:pt x="535" y="462"/>
                    </a:lnTo>
                    <a:close/>
                  </a:path>
                </a:pathLst>
              </a:custGeom>
              <a:noFill/>
              <a:ln w="3175" cap="rnd">
                <a:noFill/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79" name="Freeform 155">
                <a:extLst>
                  <a:ext uri="{FF2B5EF4-FFF2-40B4-BE49-F238E27FC236}">
                    <a16:creationId xmlns:a16="http://schemas.microsoft.com/office/drawing/2014/main" id="{88E7447F-D358-415C-9D9F-F8F1F662CCA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7875549" y="2582093"/>
                <a:ext cx="721916" cy="831214"/>
              </a:xfrm>
              <a:custGeom>
                <a:avLst/>
                <a:gdLst>
                  <a:gd name="T0" fmla="*/ 535 w 535"/>
                  <a:gd name="T1" fmla="*/ 462 h 616"/>
                  <a:gd name="T2" fmla="*/ 268 w 535"/>
                  <a:gd name="T3" fmla="*/ 616 h 616"/>
                  <a:gd name="T4" fmla="*/ 0 w 535"/>
                  <a:gd name="T5" fmla="*/ 462 h 616"/>
                  <a:gd name="T6" fmla="*/ 0 w 535"/>
                  <a:gd name="T7" fmla="*/ 154 h 616"/>
                  <a:gd name="T8" fmla="*/ 268 w 535"/>
                  <a:gd name="T9" fmla="*/ 0 h 616"/>
                  <a:gd name="T10" fmla="*/ 535 w 535"/>
                  <a:gd name="T11" fmla="*/ 154 h 616"/>
                  <a:gd name="T12" fmla="*/ 535 w 535"/>
                  <a:gd name="T13" fmla="*/ 462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16">
                    <a:moveTo>
                      <a:pt x="535" y="462"/>
                    </a:moveTo>
                    <a:lnTo>
                      <a:pt x="268" y="616"/>
                    </a:lnTo>
                    <a:lnTo>
                      <a:pt x="0" y="462"/>
                    </a:lnTo>
                    <a:lnTo>
                      <a:pt x="0" y="154"/>
                    </a:lnTo>
                    <a:lnTo>
                      <a:pt x="268" y="0"/>
                    </a:lnTo>
                    <a:lnTo>
                      <a:pt x="535" y="154"/>
                    </a:lnTo>
                    <a:lnTo>
                      <a:pt x="535" y="462"/>
                    </a:lnTo>
                    <a:close/>
                  </a:path>
                </a:pathLst>
              </a:custGeom>
              <a:noFill/>
              <a:ln w="3175" cap="rnd">
                <a:noFill/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80" name="Freeform 156">
                <a:extLst>
                  <a:ext uri="{FF2B5EF4-FFF2-40B4-BE49-F238E27FC236}">
                    <a16:creationId xmlns:a16="http://schemas.microsoft.com/office/drawing/2014/main" id="{727146D8-3DB6-4627-A374-4F333216BC0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7875551" y="2997700"/>
                <a:ext cx="721916" cy="831214"/>
              </a:xfrm>
              <a:custGeom>
                <a:avLst/>
                <a:gdLst>
                  <a:gd name="T0" fmla="*/ 535 w 535"/>
                  <a:gd name="T1" fmla="*/ 462 h 616"/>
                  <a:gd name="T2" fmla="*/ 268 w 535"/>
                  <a:gd name="T3" fmla="*/ 616 h 616"/>
                  <a:gd name="T4" fmla="*/ 0 w 535"/>
                  <a:gd name="T5" fmla="*/ 462 h 616"/>
                  <a:gd name="T6" fmla="*/ 0 w 535"/>
                  <a:gd name="T7" fmla="*/ 154 h 616"/>
                  <a:gd name="T8" fmla="*/ 268 w 535"/>
                  <a:gd name="T9" fmla="*/ 0 h 616"/>
                  <a:gd name="T10" fmla="*/ 535 w 535"/>
                  <a:gd name="T11" fmla="*/ 154 h 616"/>
                  <a:gd name="T12" fmla="*/ 535 w 535"/>
                  <a:gd name="T13" fmla="*/ 462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16">
                    <a:moveTo>
                      <a:pt x="535" y="462"/>
                    </a:moveTo>
                    <a:lnTo>
                      <a:pt x="268" y="616"/>
                    </a:lnTo>
                    <a:lnTo>
                      <a:pt x="0" y="462"/>
                    </a:lnTo>
                    <a:lnTo>
                      <a:pt x="0" y="154"/>
                    </a:lnTo>
                    <a:lnTo>
                      <a:pt x="268" y="0"/>
                    </a:lnTo>
                    <a:lnTo>
                      <a:pt x="535" y="154"/>
                    </a:lnTo>
                    <a:lnTo>
                      <a:pt x="535" y="462"/>
                    </a:lnTo>
                    <a:close/>
                  </a:path>
                </a:pathLst>
              </a:custGeom>
              <a:noFill/>
              <a:ln w="3175" cap="rnd">
                <a:noFill/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81" name="Freeform 157">
                <a:extLst>
                  <a:ext uri="{FF2B5EF4-FFF2-40B4-BE49-F238E27FC236}">
                    <a16:creationId xmlns:a16="http://schemas.microsoft.com/office/drawing/2014/main" id="{EB57689B-C74C-4886-B652-296C22430B8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7875550" y="3413307"/>
                <a:ext cx="721916" cy="831214"/>
              </a:xfrm>
              <a:custGeom>
                <a:avLst/>
                <a:gdLst>
                  <a:gd name="T0" fmla="*/ 535 w 535"/>
                  <a:gd name="T1" fmla="*/ 462 h 616"/>
                  <a:gd name="T2" fmla="*/ 268 w 535"/>
                  <a:gd name="T3" fmla="*/ 616 h 616"/>
                  <a:gd name="T4" fmla="*/ 0 w 535"/>
                  <a:gd name="T5" fmla="*/ 462 h 616"/>
                  <a:gd name="T6" fmla="*/ 0 w 535"/>
                  <a:gd name="T7" fmla="*/ 154 h 616"/>
                  <a:gd name="T8" fmla="*/ 268 w 535"/>
                  <a:gd name="T9" fmla="*/ 0 h 616"/>
                  <a:gd name="T10" fmla="*/ 535 w 535"/>
                  <a:gd name="T11" fmla="*/ 154 h 616"/>
                  <a:gd name="T12" fmla="*/ 535 w 535"/>
                  <a:gd name="T13" fmla="*/ 462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16">
                    <a:moveTo>
                      <a:pt x="535" y="462"/>
                    </a:moveTo>
                    <a:lnTo>
                      <a:pt x="268" y="616"/>
                    </a:lnTo>
                    <a:lnTo>
                      <a:pt x="0" y="462"/>
                    </a:lnTo>
                    <a:lnTo>
                      <a:pt x="0" y="154"/>
                    </a:lnTo>
                    <a:lnTo>
                      <a:pt x="268" y="0"/>
                    </a:lnTo>
                    <a:lnTo>
                      <a:pt x="535" y="154"/>
                    </a:lnTo>
                    <a:lnTo>
                      <a:pt x="535" y="462"/>
                    </a:lnTo>
                    <a:close/>
                  </a:path>
                </a:pathLst>
              </a:custGeom>
              <a:noFill/>
              <a:ln w="3175" cap="rnd">
                <a:noFill/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</p:grpSp>
        <p:grpSp>
          <p:nvGrpSpPr>
            <p:cNvPr id="751" name="Groupe 750"/>
            <p:cNvGrpSpPr/>
            <p:nvPr userDrawn="1"/>
          </p:nvGrpSpPr>
          <p:grpSpPr bwMode="hidden">
            <a:xfrm>
              <a:off x="4624902" y="4041075"/>
              <a:ext cx="4339585" cy="831214"/>
              <a:chOff x="5906844" y="5014529"/>
              <a:chExt cx="4339585" cy="831214"/>
            </a:xfrm>
          </p:grpSpPr>
          <p:sp>
            <p:nvSpPr>
              <p:cNvPr id="745" name="Freeform 8">
                <a:extLst>
                  <a:ext uri="{FF2B5EF4-FFF2-40B4-BE49-F238E27FC236}">
                    <a16:creationId xmlns:a16="http://schemas.microsoft.com/office/drawing/2014/main" id="{7A1D076E-7160-4E3C-9FC7-F81A1D7A16FF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6630108" y="5014529"/>
                <a:ext cx="723264" cy="831214"/>
              </a:xfrm>
              <a:custGeom>
                <a:avLst/>
                <a:gdLst>
                  <a:gd name="T0" fmla="*/ 536 w 536"/>
                  <a:gd name="T1" fmla="*/ 462 h 616"/>
                  <a:gd name="T2" fmla="*/ 268 w 536"/>
                  <a:gd name="T3" fmla="*/ 616 h 616"/>
                  <a:gd name="T4" fmla="*/ 0 w 536"/>
                  <a:gd name="T5" fmla="*/ 462 h 616"/>
                  <a:gd name="T6" fmla="*/ 0 w 536"/>
                  <a:gd name="T7" fmla="*/ 154 h 616"/>
                  <a:gd name="T8" fmla="*/ 268 w 536"/>
                  <a:gd name="T9" fmla="*/ 0 h 616"/>
                  <a:gd name="T10" fmla="*/ 536 w 536"/>
                  <a:gd name="T11" fmla="*/ 154 h 616"/>
                  <a:gd name="T12" fmla="*/ 536 w 536"/>
                  <a:gd name="T13" fmla="*/ 462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6" h="616">
                    <a:moveTo>
                      <a:pt x="536" y="462"/>
                    </a:moveTo>
                    <a:lnTo>
                      <a:pt x="268" y="616"/>
                    </a:lnTo>
                    <a:lnTo>
                      <a:pt x="0" y="462"/>
                    </a:lnTo>
                    <a:lnTo>
                      <a:pt x="0" y="154"/>
                    </a:lnTo>
                    <a:lnTo>
                      <a:pt x="268" y="0"/>
                    </a:lnTo>
                    <a:lnTo>
                      <a:pt x="536" y="154"/>
                    </a:lnTo>
                    <a:lnTo>
                      <a:pt x="536" y="462"/>
                    </a:lnTo>
                    <a:close/>
                  </a:path>
                </a:pathLst>
              </a:custGeom>
              <a:noFill/>
              <a:ln w="3175" cap="rnd">
                <a:noFill/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746" name="Freeform 22">
                <a:extLst>
                  <a:ext uri="{FF2B5EF4-FFF2-40B4-BE49-F238E27FC236}">
                    <a16:creationId xmlns:a16="http://schemas.microsoft.com/office/drawing/2014/main" id="{24911CF8-AA38-47C8-AA24-C94FEE2C502F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7353372" y="5014529"/>
                <a:ext cx="723264" cy="831214"/>
              </a:xfrm>
              <a:custGeom>
                <a:avLst/>
                <a:gdLst>
                  <a:gd name="T0" fmla="*/ 536 w 536"/>
                  <a:gd name="T1" fmla="*/ 462 h 616"/>
                  <a:gd name="T2" fmla="*/ 268 w 536"/>
                  <a:gd name="T3" fmla="*/ 616 h 616"/>
                  <a:gd name="T4" fmla="*/ 0 w 536"/>
                  <a:gd name="T5" fmla="*/ 462 h 616"/>
                  <a:gd name="T6" fmla="*/ 0 w 536"/>
                  <a:gd name="T7" fmla="*/ 154 h 616"/>
                  <a:gd name="T8" fmla="*/ 268 w 536"/>
                  <a:gd name="T9" fmla="*/ 0 h 616"/>
                  <a:gd name="T10" fmla="*/ 536 w 536"/>
                  <a:gd name="T11" fmla="*/ 154 h 616"/>
                  <a:gd name="T12" fmla="*/ 536 w 536"/>
                  <a:gd name="T13" fmla="*/ 462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6" h="616">
                    <a:moveTo>
                      <a:pt x="536" y="462"/>
                    </a:moveTo>
                    <a:lnTo>
                      <a:pt x="268" y="616"/>
                    </a:lnTo>
                    <a:lnTo>
                      <a:pt x="0" y="462"/>
                    </a:lnTo>
                    <a:lnTo>
                      <a:pt x="0" y="154"/>
                    </a:lnTo>
                    <a:lnTo>
                      <a:pt x="268" y="0"/>
                    </a:lnTo>
                    <a:lnTo>
                      <a:pt x="536" y="154"/>
                    </a:lnTo>
                    <a:lnTo>
                      <a:pt x="536" y="462"/>
                    </a:lnTo>
                    <a:close/>
                  </a:path>
                </a:pathLst>
              </a:custGeom>
              <a:noFill/>
              <a:ln w="3175" cap="rnd">
                <a:noFill/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747" name="Freeform 36">
                <a:extLst>
                  <a:ext uri="{FF2B5EF4-FFF2-40B4-BE49-F238E27FC236}">
                    <a16:creationId xmlns:a16="http://schemas.microsoft.com/office/drawing/2014/main" id="{66C20BD2-D60B-433A-B981-29A6702E7BF5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8076637" y="5014529"/>
                <a:ext cx="723264" cy="831214"/>
              </a:xfrm>
              <a:custGeom>
                <a:avLst/>
                <a:gdLst>
                  <a:gd name="T0" fmla="*/ 536 w 536"/>
                  <a:gd name="T1" fmla="*/ 462 h 616"/>
                  <a:gd name="T2" fmla="*/ 268 w 536"/>
                  <a:gd name="T3" fmla="*/ 616 h 616"/>
                  <a:gd name="T4" fmla="*/ 0 w 536"/>
                  <a:gd name="T5" fmla="*/ 462 h 616"/>
                  <a:gd name="T6" fmla="*/ 0 w 536"/>
                  <a:gd name="T7" fmla="*/ 154 h 616"/>
                  <a:gd name="T8" fmla="*/ 268 w 536"/>
                  <a:gd name="T9" fmla="*/ 0 h 616"/>
                  <a:gd name="T10" fmla="*/ 536 w 536"/>
                  <a:gd name="T11" fmla="*/ 154 h 616"/>
                  <a:gd name="T12" fmla="*/ 536 w 536"/>
                  <a:gd name="T13" fmla="*/ 462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6" h="616">
                    <a:moveTo>
                      <a:pt x="536" y="462"/>
                    </a:moveTo>
                    <a:lnTo>
                      <a:pt x="268" y="616"/>
                    </a:lnTo>
                    <a:lnTo>
                      <a:pt x="0" y="462"/>
                    </a:lnTo>
                    <a:lnTo>
                      <a:pt x="0" y="154"/>
                    </a:lnTo>
                    <a:lnTo>
                      <a:pt x="268" y="0"/>
                    </a:lnTo>
                    <a:lnTo>
                      <a:pt x="536" y="154"/>
                    </a:lnTo>
                    <a:lnTo>
                      <a:pt x="536" y="462"/>
                    </a:lnTo>
                    <a:close/>
                  </a:path>
                </a:pathLst>
              </a:custGeom>
              <a:noFill/>
              <a:ln w="3175" cap="rnd">
                <a:noFill/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748" name="Freeform 50">
                <a:extLst>
                  <a:ext uri="{FF2B5EF4-FFF2-40B4-BE49-F238E27FC236}">
                    <a16:creationId xmlns:a16="http://schemas.microsoft.com/office/drawing/2014/main" id="{032CA361-D3EB-4EB6-B474-EBBC5385B0BD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8799901" y="5014529"/>
                <a:ext cx="723264" cy="831214"/>
              </a:xfrm>
              <a:custGeom>
                <a:avLst/>
                <a:gdLst>
                  <a:gd name="T0" fmla="*/ 536 w 536"/>
                  <a:gd name="T1" fmla="*/ 462 h 616"/>
                  <a:gd name="T2" fmla="*/ 268 w 536"/>
                  <a:gd name="T3" fmla="*/ 616 h 616"/>
                  <a:gd name="T4" fmla="*/ 0 w 536"/>
                  <a:gd name="T5" fmla="*/ 462 h 616"/>
                  <a:gd name="T6" fmla="*/ 0 w 536"/>
                  <a:gd name="T7" fmla="*/ 154 h 616"/>
                  <a:gd name="T8" fmla="*/ 268 w 536"/>
                  <a:gd name="T9" fmla="*/ 0 h 616"/>
                  <a:gd name="T10" fmla="*/ 536 w 536"/>
                  <a:gd name="T11" fmla="*/ 154 h 616"/>
                  <a:gd name="T12" fmla="*/ 536 w 536"/>
                  <a:gd name="T13" fmla="*/ 462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6" h="616">
                    <a:moveTo>
                      <a:pt x="536" y="462"/>
                    </a:moveTo>
                    <a:lnTo>
                      <a:pt x="268" y="616"/>
                    </a:lnTo>
                    <a:lnTo>
                      <a:pt x="0" y="462"/>
                    </a:lnTo>
                    <a:lnTo>
                      <a:pt x="0" y="154"/>
                    </a:lnTo>
                    <a:lnTo>
                      <a:pt x="268" y="0"/>
                    </a:lnTo>
                    <a:lnTo>
                      <a:pt x="536" y="154"/>
                    </a:lnTo>
                    <a:lnTo>
                      <a:pt x="536" y="462"/>
                    </a:lnTo>
                    <a:close/>
                  </a:path>
                </a:pathLst>
              </a:custGeom>
              <a:noFill/>
              <a:ln w="3175" cap="rnd">
                <a:noFill/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749" name="Freeform 64">
                <a:extLst>
                  <a:ext uri="{FF2B5EF4-FFF2-40B4-BE49-F238E27FC236}">
                    <a16:creationId xmlns:a16="http://schemas.microsoft.com/office/drawing/2014/main" id="{38FB6E2B-B8F0-46DF-9516-5E4D2F9D5E77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9523165" y="5014529"/>
                <a:ext cx="723264" cy="831214"/>
              </a:xfrm>
              <a:custGeom>
                <a:avLst/>
                <a:gdLst>
                  <a:gd name="T0" fmla="*/ 536 w 536"/>
                  <a:gd name="T1" fmla="*/ 462 h 616"/>
                  <a:gd name="T2" fmla="*/ 268 w 536"/>
                  <a:gd name="T3" fmla="*/ 616 h 616"/>
                  <a:gd name="T4" fmla="*/ 0 w 536"/>
                  <a:gd name="T5" fmla="*/ 462 h 616"/>
                  <a:gd name="T6" fmla="*/ 0 w 536"/>
                  <a:gd name="T7" fmla="*/ 154 h 616"/>
                  <a:gd name="T8" fmla="*/ 268 w 536"/>
                  <a:gd name="T9" fmla="*/ 0 h 616"/>
                  <a:gd name="T10" fmla="*/ 536 w 536"/>
                  <a:gd name="T11" fmla="*/ 154 h 616"/>
                  <a:gd name="T12" fmla="*/ 536 w 536"/>
                  <a:gd name="T13" fmla="*/ 462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6" h="616">
                    <a:moveTo>
                      <a:pt x="536" y="462"/>
                    </a:moveTo>
                    <a:lnTo>
                      <a:pt x="268" y="616"/>
                    </a:lnTo>
                    <a:lnTo>
                      <a:pt x="0" y="462"/>
                    </a:lnTo>
                    <a:lnTo>
                      <a:pt x="0" y="154"/>
                    </a:lnTo>
                    <a:lnTo>
                      <a:pt x="268" y="0"/>
                    </a:lnTo>
                    <a:lnTo>
                      <a:pt x="536" y="154"/>
                    </a:lnTo>
                    <a:lnTo>
                      <a:pt x="536" y="462"/>
                    </a:lnTo>
                    <a:close/>
                  </a:path>
                </a:pathLst>
              </a:custGeom>
              <a:noFill/>
              <a:ln w="3175" cap="rnd">
                <a:noFill/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750" name="Freeform 78">
                <a:extLst>
                  <a:ext uri="{FF2B5EF4-FFF2-40B4-BE49-F238E27FC236}">
                    <a16:creationId xmlns:a16="http://schemas.microsoft.com/office/drawing/2014/main" id="{6191F38C-6ABF-494D-BFAF-972E67A360D4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5906844" y="5014529"/>
                <a:ext cx="723264" cy="831214"/>
              </a:xfrm>
              <a:custGeom>
                <a:avLst/>
                <a:gdLst>
                  <a:gd name="T0" fmla="*/ 536 w 536"/>
                  <a:gd name="T1" fmla="*/ 462 h 616"/>
                  <a:gd name="T2" fmla="*/ 268 w 536"/>
                  <a:gd name="T3" fmla="*/ 616 h 616"/>
                  <a:gd name="T4" fmla="*/ 0 w 536"/>
                  <a:gd name="T5" fmla="*/ 462 h 616"/>
                  <a:gd name="T6" fmla="*/ 0 w 536"/>
                  <a:gd name="T7" fmla="*/ 154 h 616"/>
                  <a:gd name="T8" fmla="*/ 268 w 536"/>
                  <a:gd name="T9" fmla="*/ 0 h 616"/>
                  <a:gd name="T10" fmla="*/ 536 w 536"/>
                  <a:gd name="T11" fmla="*/ 154 h 616"/>
                  <a:gd name="T12" fmla="*/ 536 w 536"/>
                  <a:gd name="T13" fmla="*/ 462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6" h="616">
                    <a:moveTo>
                      <a:pt x="536" y="462"/>
                    </a:moveTo>
                    <a:lnTo>
                      <a:pt x="268" y="616"/>
                    </a:lnTo>
                    <a:lnTo>
                      <a:pt x="0" y="462"/>
                    </a:lnTo>
                    <a:lnTo>
                      <a:pt x="0" y="154"/>
                    </a:lnTo>
                    <a:lnTo>
                      <a:pt x="268" y="0"/>
                    </a:lnTo>
                    <a:lnTo>
                      <a:pt x="536" y="154"/>
                    </a:lnTo>
                    <a:lnTo>
                      <a:pt x="536" y="462"/>
                    </a:lnTo>
                    <a:close/>
                  </a:path>
                </a:pathLst>
              </a:custGeom>
              <a:noFill/>
              <a:ln w="3175" cap="rnd">
                <a:noFill/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</p:grpSp>
        <p:grpSp>
          <p:nvGrpSpPr>
            <p:cNvPr id="752" name="Groupe 751"/>
            <p:cNvGrpSpPr/>
            <p:nvPr userDrawn="1"/>
          </p:nvGrpSpPr>
          <p:grpSpPr bwMode="hidden">
            <a:xfrm>
              <a:off x="4982486" y="4249355"/>
              <a:ext cx="4339585" cy="831214"/>
              <a:chOff x="5906844" y="5014529"/>
              <a:chExt cx="4339585" cy="831214"/>
            </a:xfrm>
          </p:grpSpPr>
          <p:sp>
            <p:nvSpPr>
              <p:cNvPr id="753" name="Freeform 8">
                <a:extLst>
                  <a:ext uri="{FF2B5EF4-FFF2-40B4-BE49-F238E27FC236}">
                    <a16:creationId xmlns:a16="http://schemas.microsoft.com/office/drawing/2014/main" id="{7A1D076E-7160-4E3C-9FC7-F81A1D7A16FF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6630108" y="5014529"/>
                <a:ext cx="723264" cy="831214"/>
              </a:xfrm>
              <a:custGeom>
                <a:avLst/>
                <a:gdLst>
                  <a:gd name="T0" fmla="*/ 536 w 536"/>
                  <a:gd name="T1" fmla="*/ 462 h 616"/>
                  <a:gd name="T2" fmla="*/ 268 w 536"/>
                  <a:gd name="T3" fmla="*/ 616 h 616"/>
                  <a:gd name="T4" fmla="*/ 0 w 536"/>
                  <a:gd name="T5" fmla="*/ 462 h 616"/>
                  <a:gd name="T6" fmla="*/ 0 w 536"/>
                  <a:gd name="T7" fmla="*/ 154 h 616"/>
                  <a:gd name="T8" fmla="*/ 268 w 536"/>
                  <a:gd name="T9" fmla="*/ 0 h 616"/>
                  <a:gd name="T10" fmla="*/ 536 w 536"/>
                  <a:gd name="T11" fmla="*/ 154 h 616"/>
                  <a:gd name="T12" fmla="*/ 536 w 536"/>
                  <a:gd name="T13" fmla="*/ 462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6" h="616">
                    <a:moveTo>
                      <a:pt x="536" y="462"/>
                    </a:moveTo>
                    <a:lnTo>
                      <a:pt x="268" y="616"/>
                    </a:lnTo>
                    <a:lnTo>
                      <a:pt x="0" y="462"/>
                    </a:lnTo>
                    <a:lnTo>
                      <a:pt x="0" y="154"/>
                    </a:lnTo>
                    <a:lnTo>
                      <a:pt x="268" y="0"/>
                    </a:lnTo>
                    <a:lnTo>
                      <a:pt x="536" y="154"/>
                    </a:lnTo>
                    <a:lnTo>
                      <a:pt x="536" y="462"/>
                    </a:lnTo>
                    <a:close/>
                  </a:path>
                </a:pathLst>
              </a:custGeom>
              <a:noFill/>
              <a:ln w="3175" cap="rnd">
                <a:noFill/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754" name="Freeform 22">
                <a:extLst>
                  <a:ext uri="{FF2B5EF4-FFF2-40B4-BE49-F238E27FC236}">
                    <a16:creationId xmlns:a16="http://schemas.microsoft.com/office/drawing/2014/main" id="{24911CF8-AA38-47C8-AA24-C94FEE2C502F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7353372" y="5014529"/>
                <a:ext cx="723264" cy="831214"/>
              </a:xfrm>
              <a:custGeom>
                <a:avLst/>
                <a:gdLst>
                  <a:gd name="T0" fmla="*/ 536 w 536"/>
                  <a:gd name="T1" fmla="*/ 462 h 616"/>
                  <a:gd name="T2" fmla="*/ 268 w 536"/>
                  <a:gd name="T3" fmla="*/ 616 h 616"/>
                  <a:gd name="T4" fmla="*/ 0 w 536"/>
                  <a:gd name="T5" fmla="*/ 462 h 616"/>
                  <a:gd name="T6" fmla="*/ 0 w 536"/>
                  <a:gd name="T7" fmla="*/ 154 h 616"/>
                  <a:gd name="T8" fmla="*/ 268 w 536"/>
                  <a:gd name="T9" fmla="*/ 0 h 616"/>
                  <a:gd name="T10" fmla="*/ 536 w 536"/>
                  <a:gd name="T11" fmla="*/ 154 h 616"/>
                  <a:gd name="T12" fmla="*/ 536 w 536"/>
                  <a:gd name="T13" fmla="*/ 462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6" h="616">
                    <a:moveTo>
                      <a:pt x="536" y="462"/>
                    </a:moveTo>
                    <a:lnTo>
                      <a:pt x="268" y="616"/>
                    </a:lnTo>
                    <a:lnTo>
                      <a:pt x="0" y="462"/>
                    </a:lnTo>
                    <a:lnTo>
                      <a:pt x="0" y="154"/>
                    </a:lnTo>
                    <a:lnTo>
                      <a:pt x="268" y="0"/>
                    </a:lnTo>
                    <a:lnTo>
                      <a:pt x="536" y="154"/>
                    </a:lnTo>
                    <a:lnTo>
                      <a:pt x="536" y="462"/>
                    </a:lnTo>
                    <a:close/>
                  </a:path>
                </a:pathLst>
              </a:custGeom>
              <a:noFill/>
              <a:ln w="3175" cap="rnd">
                <a:noFill/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755" name="Freeform 36">
                <a:extLst>
                  <a:ext uri="{FF2B5EF4-FFF2-40B4-BE49-F238E27FC236}">
                    <a16:creationId xmlns:a16="http://schemas.microsoft.com/office/drawing/2014/main" id="{66C20BD2-D60B-433A-B981-29A6702E7BF5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8076637" y="5014529"/>
                <a:ext cx="723264" cy="831214"/>
              </a:xfrm>
              <a:custGeom>
                <a:avLst/>
                <a:gdLst>
                  <a:gd name="T0" fmla="*/ 536 w 536"/>
                  <a:gd name="T1" fmla="*/ 462 h 616"/>
                  <a:gd name="T2" fmla="*/ 268 w 536"/>
                  <a:gd name="T3" fmla="*/ 616 h 616"/>
                  <a:gd name="T4" fmla="*/ 0 w 536"/>
                  <a:gd name="T5" fmla="*/ 462 h 616"/>
                  <a:gd name="T6" fmla="*/ 0 w 536"/>
                  <a:gd name="T7" fmla="*/ 154 h 616"/>
                  <a:gd name="T8" fmla="*/ 268 w 536"/>
                  <a:gd name="T9" fmla="*/ 0 h 616"/>
                  <a:gd name="T10" fmla="*/ 536 w 536"/>
                  <a:gd name="T11" fmla="*/ 154 h 616"/>
                  <a:gd name="T12" fmla="*/ 536 w 536"/>
                  <a:gd name="T13" fmla="*/ 462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6" h="616">
                    <a:moveTo>
                      <a:pt x="536" y="462"/>
                    </a:moveTo>
                    <a:lnTo>
                      <a:pt x="268" y="616"/>
                    </a:lnTo>
                    <a:lnTo>
                      <a:pt x="0" y="462"/>
                    </a:lnTo>
                    <a:lnTo>
                      <a:pt x="0" y="154"/>
                    </a:lnTo>
                    <a:lnTo>
                      <a:pt x="268" y="0"/>
                    </a:lnTo>
                    <a:lnTo>
                      <a:pt x="536" y="154"/>
                    </a:lnTo>
                    <a:lnTo>
                      <a:pt x="536" y="462"/>
                    </a:lnTo>
                    <a:close/>
                  </a:path>
                </a:pathLst>
              </a:custGeom>
              <a:noFill/>
              <a:ln w="3175" cap="rnd">
                <a:noFill/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756" name="Freeform 50">
                <a:extLst>
                  <a:ext uri="{FF2B5EF4-FFF2-40B4-BE49-F238E27FC236}">
                    <a16:creationId xmlns:a16="http://schemas.microsoft.com/office/drawing/2014/main" id="{032CA361-D3EB-4EB6-B474-EBBC5385B0BD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8799901" y="5014529"/>
                <a:ext cx="723264" cy="831214"/>
              </a:xfrm>
              <a:custGeom>
                <a:avLst/>
                <a:gdLst>
                  <a:gd name="T0" fmla="*/ 536 w 536"/>
                  <a:gd name="T1" fmla="*/ 462 h 616"/>
                  <a:gd name="T2" fmla="*/ 268 w 536"/>
                  <a:gd name="T3" fmla="*/ 616 h 616"/>
                  <a:gd name="T4" fmla="*/ 0 w 536"/>
                  <a:gd name="T5" fmla="*/ 462 h 616"/>
                  <a:gd name="T6" fmla="*/ 0 w 536"/>
                  <a:gd name="T7" fmla="*/ 154 h 616"/>
                  <a:gd name="T8" fmla="*/ 268 w 536"/>
                  <a:gd name="T9" fmla="*/ 0 h 616"/>
                  <a:gd name="T10" fmla="*/ 536 w 536"/>
                  <a:gd name="T11" fmla="*/ 154 h 616"/>
                  <a:gd name="T12" fmla="*/ 536 w 536"/>
                  <a:gd name="T13" fmla="*/ 462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6" h="616">
                    <a:moveTo>
                      <a:pt x="536" y="462"/>
                    </a:moveTo>
                    <a:lnTo>
                      <a:pt x="268" y="616"/>
                    </a:lnTo>
                    <a:lnTo>
                      <a:pt x="0" y="462"/>
                    </a:lnTo>
                    <a:lnTo>
                      <a:pt x="0" y="154"/>
                    </a:lnTo>
                    <a:lnTo>
                      <a:pt x="268" y="0"/>
                    </a:lnTo>
                    <a:lnTo>
                      <a:pt x="536" y="154"/>
                    </a:lnTo>
                    <a:lnTo>
                      <a:pt x="536" y="462"/>
                    </a:lnTo>
                    <a:close/>
                  </a:path>
                </a:pathLst>
              </a:custGeom>
              <a:noFill/>
              <a:ln w="3175" cap="rnd">
                <a:noFill/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757" name="Freeform 64">
                <a:extLst>
                  <a:ext uri="{FF2B5EF4-FFF2-40B4-BE49-F238E27FC236}">
                    <a16:creationId xmlns:a16="http://schemas.microsoft.com/office/drawing/2014/main" id="{38FB6E2B-B8F0-46DF-9516-5E4D2F9D5E77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9523165" y="5014529"/>
                <a:ext cx="723264" cy="831214"/>
              </a:xfrm>
              <a:custGeom>
                <a:avLst/>
                <a:gdLst>
                  <a:gd name="T0" fmla="*/ 536 w 536"/>
                  <a:gd name="T1" fmla="*/ 462 h 616"/>
                  <a:gd name="T2" fmla="*/ 268 w 536"/>
                  <a:gd name="T3" fmla="*/ 616 h 616"/>
                  <a:gd name="T4" fmla="*/ 0 w 536"/>
                  <a:gd name="T5" fmla="*/ 462 h 616"/>
                  <a:gd name="T6" fmla="*/ 0 w 536"/>
                  <a:gd name="T7" fmla="*/ 154 h 616"/>
                  <a:gd name="T8" fmla="*/ 268 w 536"/>
                  <a:gd name="T9" fmla="*/ 0 h 616"/>
                  <a:gd name="T10" fmla="*/ 536 w 536"/>
                  <a:gd name="T11" fmla="*/ 154 h 616"/>
                  <a:gd name="T12" fmla="*/ 536 w 536"/>
                  <a:gd name="T13" fmla="*/ 462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6" h="616">
                    <a:moveTo>
                      <a:pt x="536" y="462"/>
                    </a:moveTo>
                    <a:lnTo>
                      <a:pt x="268" y="616"/>
                    </a:lnTo>
                    <a:lnTo>
                      <a:pt x="0" y="462"/>
                    </a:lnTo>
                    <a:lnTo>
                      <a:pt x="0" y="154"/>
                    </a:lnTo>
                    <a:lnTo>
                      <a:pt x="268" y="0"/>
                    </a:lnTo>
                    <a:lnTo>
                      <a:pt x="536" y="154"/>
                    </a:lnTo>
                    <a:lnTo>
                      <a:pt x="536" y="462"/>
                    </a:lnTo>
                    <a:close/>
                  </a:path>
                </a:pathLst>
              </a:custGeom>
              <a:noFill/>
              <a:ln w="3175" cap="rnd">
                <a:noFill/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758" name="Freeform 78">
                <a:extLst>
                  <a:ext uri="{FF2B5EF4-FFF2-40B4-BE49-F238E27FC236}">
                    <a16:creationId xmlns:a16="http://schemas.microsoft.com/office/drawing/2014/main" id="{6191F38C-6ABF-494D-BFAF-972E67A360D4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5906844" y="5014529"/>
                <a:ext cx="723264" cy="831214"/>
              </a:xfrm>
              <a:custGeom>
                <a:avLst/>
                <a:gdLst>
                  <a:gd name="T0" fmla="*/ 536 w 536"/>
                  <a:gd name="T1" fmla="*/ 462 h 616"/>
                  <a:gd name="T2" fmla="*/ 268 w 536"/>
                  <a:gd name="T3" fmla="*/ 616 h 616"/>
                  <a:gd name="T4" fmla="*/ 0 w 536"/>
                  <a:gd name="T5" fmla="*/ 462 h 616"/>
                  <a:gd name="T6" fmla="*/ 0 w 536"/>
                  <a:gd name="T7" fmla="*/ 154 h 616"/>
                  <a:gd name="T8" fmla="*/ 268 w 536"/>
                  <a:gd name="T9" fmla="*/ 0 h 616"/>
                  <a:gd name="T10" fmla="*/ 536 w 536"/>
                  <a:gd name="T11" fmla="*/ 154 h 616"/>
                  <a:gd name="T12" fmla="*/ 536 w 536"/>
                  <a:gd name="T13" fmla="*/ 462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6" h="616">
                    <a:moveTo>
                      <a:pt x="536" y="462"/>
                    </a:moveTo>
                    <a:lnTo>
                      <a:pt x="268" y="616"/>
                    </a:lnTo>
                    <a:lnTo>
                      <a:pt x="0" y="462"/>
                    </a:lnTo>
                    <a:lnTo>
                      <a:pt x="0" y="154"/>
                    </a:lnTo>
                    <a:lnTo>
                      <a:pt x="268" y="0"/>
                    </a:lnTo>
                    <a:lnTo>
                      <a:pt x="536" y="154"/>
                    </a:lnTo>
                    <a:lnTo>
                      <a:pt x="536" y="462"/>
                    </a:lnTo>
                    <a:close/>
                  </a:path>
                </a:pathLst>
              </a:custGeom>
              <a:noFill/>
              <a:ln w="3175" cap="rnd">
                <a:noFill/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</p:grpSp>
      </p:grpSp>
      <p:sp>
        <p:nvSpPr>
          <p:cNvPr id="18" name="Freeform 5"/>
          <p:cNvSpPr>
            <a:spLocks/>
          </p:cNvSpPr>
          <p:nvPr userDrawn="1"/>
        </p:nvSpPr>
        <p:spPr bwMode="gray">
          <a:xfrm>
            <a:off x="467543" y="-342862"/>
            <a:ext cx="2926205" cy="5081109"/>
          </a:xfrm>
          <a:custGeom>
            <a:avLst/>
            <a:gdLst>
              <a:gd name="T0" fmla="*/ 0 w 1730"/>
              <a:gd name="T1" fmla="*/ 999 h 3004"/>
              <a:gd name="T2" fmla="*/ 0 w 1730"/>
              <a:gd name="T3" fmla="*/ 1540 h 3004"/>
              <a:gd name="T4" fmla="*/ 0 w 1730"/>
              <a:gd name="T5" fmla="*/ 3004 h 3004"/>
              <a:gd name="T6" fmla="*/ 465 w 1730"/>
              <a:gd name="T7" fmla="*/ 2729 h 3004"/>
              <a:gd name="T8" fmla="*/ 465 w 1730"/>
              <a:gd name="T9" fmla="*/ 1273 h 3004"/>
              <a:gd name="T10" fmla="*/ 1730 w 1730"/>
              <a:gd name="T11" fmla="*/ 542 h 3004"/>
              <a:gd name="T12" fmla="*/ 1730 w 1730"/>
              <a:gd name="T13" fmla="*/ 0 h 3004"/>
              <a:gd name="T14" fmla="*/ 0 w 1730"/>
              <a:gd name="T15" fmla="*/ 999 h 30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730" h="3004">
                <a:moveTo>
                  <a:pt x="0" y="999"/>
                </a:moveTo>
                <a:lnTo>
                  <a:pt x="0" y="1540"/>
                </a:lnTo>
                <a:lnTo>
                  <a:pt x="0" y="3004"/>
                </a:lnTo>
                <a:lnTo>
                  <a:pt x="465" y="2729"/>
                </a:lnTo>
                <a:lnTo>
                  <a:pt x="465" y="1273"/>
                </a:lnTo>
                <a:lnTo>
                  <a:pt x="1730" y="542"/>
                </a:lnTo>
                <a:lnTo>
                  <a:pt x="1730" y="0"/>
                </a:lnTo>
                <a:lnTo>
                  <a:pt x="0" y="999"/>
                </a:lnTo>
                <a:close/>
              </a:path>
            </a:pathLst>
          </a:custGeom>
          <a:solidFill>
            <a:srgbClr val="00975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cxnSp>
        <p:nvCxnSpPr>
          <p:cNvPr id="186" name="Connecteur droit 185"/>
          <p:cNvCxnSpPr>
            <a:stCxn id="113" idx="2"/>
            <a:endCxn id="113" idx="1"/>
          </p:cNvCxnSpPr>
          <p:nvPr userDrawn="1"/>
        </p:nvCxnSpPr>
        <p:spPr bwMode="gray">
          <a:xfrm>
            <a:off x="8241223" y="971100"/>
            <a:ext cx="361632" cy="207803"/>
          </a:xfrm>
          <a:prstGeom prst="line">
            <a:avLst/>
          </a:prstGeom>
          <a:ln w="15875" cap="rnd">
            <a:solidFill>
              <a:schemeClr val="accent5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Connecteur droit 188"/>
          <p:cNvCxnSpPr>
            <a:endCxn id="113" idx="1"/>
          </p:cNvCxnSpPr>
          <p:nvPr userDrawn="1"/>
        </p:nvCxnSpPr>
        <p:spPr bwMode="gray">
          <a:xfrm flipH="1">
            <a:off x="8602855" y="1054364"/>
            <a:ext cx="217295" cy="124539"/>
          </a:xfrm>
          <a:prstGeom prst="line">
            <a:avLst/>
          </a:prstGeom>
          <a:ln w="15875" cap="flat">
            <a:solidFill>
              <a:schemeClr val="accent5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Connecteur droit 199"/>
          <p:cNvCxnSpPr>
            <a:stCxn id="103" idx="3"/>
            <a:endCxn id="163" idx="5"/>
          </p:cNvCxnSpPr>
          <p:nvPr userDrawn="1"/>
        </p:nvCxnSpPr>
        <p:spPr bwMode="gray">
          <a:xfrm flipV="1">
            <a:off x="7517959" y="347690"/>
            <a:ext cx="357585" cy="207803"/>
          </a:xfrm>
          <a:prstGeom prst="line">
            <a:avLst/>
          </a:prstGeom>
          <a:ln w="15875" cap="flat">
            <a:solidFill>
              <a:schemeClr val="accent5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Connecteur droit 202"/>
          <p:cNvCxnSpPr>
            <a:stCxn id="163" idx="1"/>
            <a:endCxn id="103" idx="3"/>
          </p:cNvCxnSpPr>
          <p:nvPr userDrawn="1"/>
        </p:nvCxnSpPr>
        <p:spPr bwMode="gray">
          <a:xfrm flipV="1">
            <a:off x="7513910" y="555493"/>
            <a:ext cx="4049" cy="415607"/>
          </a:xfrm>
          <a:prstGeom prst="line">
            <a:avLst/>
          </a:prstGeom>
          <a:ln w="15875" cap="rnd">
            <a:solidFill>
              <a:schemeClr val="accent5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Connecteur droit 217"/>
          <p:cNvCxnSpPr>
            <a:stCxn id="105" idx="0"/>
            <a:endCxn id="177" idx="3"/>
          </p:cNvCxnSpPr>
          <p:nvPr userDrawn="1"/>
        </p:nvCxnSpPr>
        <p:spPr bwMode="gray">
          <a:xfrm flipH="1">
            <a:off x="7875542" y="1802314"/>
            <a:ext cx="365681" cy="207804"/>
          </a:xfrm>
          <a:prstGeom prst="line">
            <a:avLst/>
          </a:prstGeom>
          <a:ln w="15875" cap="rnd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Connecteur droit 220"/>
          <p:cNvCxnSpPr>
            <a:stCxn id="176" idx="4"/>
            <a:endCxn id="175" idx="1"/>
          </p:cNvCxnSpPr>
          <p:nvPr userDrawn="1"/>
        </p:nvCxnSpPr>
        <p:spPr bwMode="gray">
          <a:xfrm>
            <a:off x="8237174" y="1386707"/>
            <a:ext cx="0" cy="415607"/>
          </a:xfrm>
          <a:prstGeom prst="line">
            <a:avLst/>
          </a:prstGeom>
          <a:ln w="15875" cap="rnd">
            <a:solidFill>
              <a:schemeClr val="accent5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Connecteur droit 223"/>
          <p:cNvCxnSpPr>
            <a:endCxn id="176" idx="5"/>
          </p:cNvCxnSpPr>
          <p:nvPr userDrawn="1"/>
        </p:nvCxnSpPr>
        <p:spPr bwMode="gray">
          <a:xfrm flipH="1" flipV="1">
            <a:off x="8597457" y="1594511"/>
            <a:ext cx="219799" cy="126444"/>
          </a:xfrm>
          <a:prstGeom prst="line">
            <a:avLst/>
          </a:prstGeom>
          <a:ln w="15875" cap="rnd">
            <a:solidFill>
              <a:schemeClr val="accent5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Connecteur droit 238"/>
          <p:cNvCxnSpPr>
            <a:stCxn id="116" idx="4"/>
            <a:endCxn id="177" idx="4"/>
          </p:cNvCxnSpPr>
          <p:nvPr userDrawn="1"/>
        </p:nvCxnSpPr>
        <p:spPr bwMode="gray">
          <a:xfrm flipH="1">
            <a:off x="8237174" y="1594510"/>
            <a:ext cx="365681" cy="207804"/>
          </a:xfrm>
          <a:prstGeom prst="line">
            <a:avLst/>
          </a:prstGeom>
          <a:ln w="15875" cap="rnd">
            <a:solidFill>
              <a:schemeClr val="accent5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Connecteur droit 239"/>
          <p:cNvCxnSpPr>
            <a:stCxn id="177" idx="4"/>
            <a:endCxn id="178" idx="4"/>
          </p:cNvCxnSpPr>
          <p:nvPr userDrawn="1"/>
        </p:nvCxnSpPr>
        <p:spPr bwMode="gray">
          <a:xfrm>
            <a:off x="8237174" y="1802314"/>
            <a:ext cx="0" cy="415607"/>
          </a:xfrm>
          <a:prstGeom prst="line">
            <a:avLst/>
          </a:prstGeom>
          <a:ln w="15875" cap="rnd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Connecteur droit 240"/>
          <p:cNvCxnSpPr>
            <a:stCxn id="116" idx="1"/>
            <a:endCxn id="176" idx="1"/>
          </p:cNvCxnSpPr>
          <p:nvPr userDrawn="1"/>
        </p:nvCxnSpPr>
        <p:spPr bwMode="gray">
          <a:xfrm flipH="1" flipV="1">
            <a:off x="8237174" y="2217921"/>
            <a:ext cx="365681" cy="207803"/>
          </a:xfrm>
          <a:prstGeom prst="line">
            <a:avLst/>
          </a:prstGeom>
          <a:ln w="15875" cap="rnd">
            <a:solidFill>
              <a:schemeClr val="accent5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Connecteur droit 241"/>
          <p:cNvCxnSpPr/>
          <p:nvPr userDrawn="1"/>
        </p:nvCxnSpPr>
        <p:spPr bwMode="gray">
          <a:xfrm flipH="1">
            <a:off x="8600160" y="2298657"/>
            <a:ext cx="216503" cy="127068"/>
          </a:xfrm>
          <a:prstGeom prst="line">
            <a:avLst/>
          </a:prstGeom>
          <a:ln w="15875" cap="rnd">
            <a:solidFill>
              <a:schemeClr val="accent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Connecteur droit 252"/>
          <p:cNvCxnSpPr>
            <a:stCxn id="163" idx="1"/>
            <a:endCxn id="174" idx="3"/>
          </p:cNvCxnSpPr>
          <p:nvPr userDrawn="1"/>
        </p:nvCxnSpPr>
        <p:spPr bwMode="gray">
          <a:xfrm flipV="1">
            <a:off x="7513910" y="763297"/>
            <a:ext cx="361632" cy="207803"/>
          </a:xfrm>
          <a:prstGeom prst="line">
            <a:avLst/>
          </a:prstGeom>
          <a:ln w="15875" cap="rnd">
            <a:solidFill>
              <a:schemeClr val="accent5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Connecteur droit 257"/>
          <p:cNvCxnSpPr>
            <a:stCxn id="165" idx="3"/>
            <a:endCxn id="164" idx="3"/>
          </p:cNvCxnSpPr>
          <p:nvPr userDrawn="1"/>
        </p:nvCxnSpPr>
        <p:spPr bwMode="gray">
          <a:xfrm flipV="1">
            <a:off x="7152279" y="763297"/>
            <a:ext cx="0" cy="415607"/>
          </a:xfrm>
          <a:prstGeom prst="line">
            <a:avLst/>
          </a:prstGeom>
          <a:ln w="15875" cap="rnd">
            <a:solidFill>
              <a:schemeClr val="accent5">
                <a:lumMod val="60000"/>
                <a:lumOff val="4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Connecteur droit 260"/>
          <p:cNvCxnSpPr>
            <a:endCxn id="164" idx="3"/>
          </p:cNvCxnSpPr>
          <p:nvPr userDrawn="1"/>
        </p:nvCxnSpPr>
        <p:spPr bwMode="gray">
          <a:xfrm flipH="1">
            <a:off x="7152279" y="350520"/>
            <a:ext cx="2023" cy="412777"/>
          </a:xfrm>
          <a:prstGeom prst="line">
            <a:avLst/>
          </a:prstGeom>
          <a:ln w="15875" cap="flat">
            <a:solidFill>
              <a:schemeClr val="accent5">
                <a:lumMod val="60000"/>
                <a:lumOff val="4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Connecteur droit 264"/>
          <p:cNvCxnSpPr/>
          <p:nvPr userDrawn="1"/>
        </p:nvCxnSpPr>
        <p:spPr bwMode="gray">
          <a:xfrm>
            <a:off x="6433063" y="763297"/>
            <a:ext cx="361632" cy="207803"/>
          </a:xfrm>
          <a:prstGeom prst="line">
            <a:avLst/>
          </a:prstGeom>
          <a:ln w="15875" cap="rnd">
            <a:solidFill>
              <a:schemeClr val="accent4">
                <a:lumMod val="20000"/>
                <a:lumOff val="8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Connecteur droit 266"/>
          <p:cNvCxnSpPr>
            <a:stCxn id="154" idx="1"/>
            <a:endCxn id="155" idx="4"/>
          </p:cNvCxnSpPr>
          <p:nvPr userDrawn="1"/>
        </p:nvCxnSpPr>
        <p:spPr bwMode="gray">
          <a:xfrm flipV="1">
            <a:off x="6790646" y="971100"/>
            <a:ext cx="0" cy="415607"/>
          </a:xfrm>
          <a:prstGeom prst="line">
            <a:avLst/>
          </a:prstGeom>
          <a:ln w="15875" cap="rnd">
            <a:solidFill>
              <a:schemeClr val="accent5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Connecteur droit 282"/>
          <p:cNvCxnSpPr>
            <a:stCxn id="165" idx="3"/>
            <a:endCxn id="166" idx="3"/>
          </p:cNvCxnSpPr>
          <p:nvPr userDrawn="1"/>
        </p:nvCxnSpPr>
        <p:spPr bwMode="gray">
          <a:xfrm>
            <a:off x="7152278" y="1178904"/>
            <a:ext cx="0" cy="415607"/>
          </a:xfrm>
          <a:prstGeom prst="line">
            <a:avLst/>
          </a:prstGeom>
          <a:ln w="15875" cap="rnd">
            <a:solidFill>
              <a:schemeClr val="accent5">
                <a:lumMod val="60000"/>
                <a:lumOff val="4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Connecteur droit 289"/>
          <p:cNvCxnSpPr>
            <a:stCxn id="174" idx="4"/>
            <a:endCxn id="174" idx="3"/>
          </p:cNvCxnSpPr>
          <p:nvPr userDrawn="1"/>
        </p:nvCxnSpPr>
        <p:spPr bwMode="gray">
          <a:xfrm flipH="1">
            <a:off x="7875542" y="555493"/>
            <a:ext cx="361632" cy="207804"/>
          </a:xfrm>
          <a:prstGeom prst="line">
            <a:avLst/>
          </a:prstGeom>
          <a:ln w="15875" cap="rnd">
            <a:solidFill>
              <a:schemeClr val="accent5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Connecteur droit 292"/>
          <p:cNvCxnSpPr>
            <a:stCxn id="154" idx="3"/>
            <a:endCxn id="145" idx="4"/>
          </p:cNvCxnSpPr>
          <p:nvPr userDrawn="1"/>
        </p:nvCxnSpPr>
        <p:spPr bwMode="gray">
          <a:xfrm flipH="1">
            <a:off x="6067382" y="763297"/>
            <a:ext cx="361632" cy="207803"/>
          </a:xfrm>
          <a:prstGeom prst="line">
            <a:avLst/>
          </a:prstGeom>
          <a:ln w="15875" cap="rnd">
            <a:solidFill>
              <a:schemeClr val="accent5">
                <a:lumMod val="20000"/>
                <a:lumOff val="8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Connecteur droit 302"/>
          <p:cNvCxnSpPr>
            <a:stCxn id="156" idx="3"/>
            <a:endCxn id="85" idx="5"/>
          </p:cNvCxnSpPr>
          <p:nvPr userDrawn="1"/>
        </p:nvCxnSpPr>
        <p:spPr bwMode="gray">
          <a:xfrm flipV="1">
            <a:off x="6429014" y="1386707"/>
            <a:ext cx="365680" cy="207804"/>
          </a:xfrm>
          <a:prstGeom prst="line">
            <a:avLst/>
          </a:prstGeom>
          <a:ln w="15875" cap="rnd">
            <a:solidFill>
              <a:schemeClr val="accent5">
                <a:lumMod val="60000"/>
                <a:lumOff val="4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Connecteur droit 305"/>
          <p:cNvCxnSpPr>
            <a:stCxn id="165" idx="4"/>
            <a:endCxn id="155" idx="5"/>
          </p:cNvCxnSpPr>
          <p:nvPr userDrawn="1"/>
        </p:nvCxnSpPr>
        <p:spPr bwMode="gray">
          <a:xfrm flipH="1">
            <a:off x="7152278" y="971100"/>
            <a:ext cx="361632" cy="207804"/>
          </a:xfrm>
          <a:prstGeom prst="line">
            <a:avLst/>
          </a:prstGeom>
          <a:ln w="15875" cap="rnd">
            <a:solidFill>
              <a:schemeClr val="accent5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" name="Connecteur droit 308"/>
          <p:cNvCxnSpPr>
            <a:stCxn id="157" idx="4"/>
            <a:endCxn id="156" idx="4"/>
          </p:cNvCxnSpPr>
          <p:nvPr userDrawn="1"/>
        </p:nvCxnSpPr>
        <p:spPr bwMode="gray">
          <a:xfrm flipV="1">
            <a:off x="6790647" y="1386707"/>
            <a:ext cx="0" cy="415607"/>
          </a:xfrm>
          <a:prstGeom prst="line">
            <a:avLst/>
          </a:prstGeom>
          <a:ln w="15875" cap="rnd">
            <a:solidFill>
              <a:schemeClr val="accent5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Connecteur droit 311"/>
          <p:cNvCxnSpPr>
            <a:endCxn id="166" idx="3"/>
          </p:cNvCxnSpPr>
          <p:nvPr userDrawn="1"/>
        </p:nvCxnSpPr>
        <p:spPr bwMode="gray">
          <a:xfrm flipH="1" flipV="1">
            <a:off x="7152278" y="1594511"/>
            <a:ext cx="361632" cy="207803"/>
          </a:xfrm>
          <a:prstGeom prst="line">
            <a:avLst/>
          </a:prstGeom>
          <a:ln w="15875" cap="rnd">
            <a:solidFill>
              <a:schemeClr val="accent5">
                <a:lumMod val="60000"/>
                <a:lumOff val="4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Connecteur droit 314"/>
          <p:cNvCxnSpPr>
            <a:stCxn id="167" idx="4"/>
            <a:endCxn id="176" idx="3"/>
          </p:cNvCxnSpPr>
          <p:nvPr userDrawn="1"/>
        </p:nvCxnSpPr>
        <p:spPr bwMode="gray">
          <a:xfrm flipV="1">
            <a:off x="7513910" y="1594511"/>
            <a:ext cx="361632" cy="207803"/>
          </a:xfrm>
          <a:prstGeom prst="line">
            <a:avLst/>
          </a:prstGeom>
          <a:ln w="15875" cap="rnd">
            <a:solidFill>
              <a:schemeClr val="accent5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Connecteur droit 317"/>
          <p:cNvCxnSpPr>
            <a:stCxn id="106" idx="2"/>
            <a:endCxn id="176" idx="2"/>
          </p:cNvCxnSpPr>
          <p:nvPr userDrawn="1"/>
        </p:nvCxnSpPr>
        <p:spPr bwMode="gray">
          <a:xfrm flipV="1">
            <a:off x="7517959" y="2010118"/>
            <a:ext cx="357583" cy="207803"/>
          </a:xfrm>
          <a:prstGeom prst="line">
            <a:avLst/>
          </a:prstGeom>
          <a:ln w="15875" cap="rnd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" name="Connecteur droit 320"/>
          <p:cNvCxnSpPr>
            <a:stCxn id="154" idx="3"/>
            <a:endCxn id="83" idx="3"/>
          </p:cNvCxnSpPr>
          <p:nvPr userDrawn="1"/>
        </p:nvCxnSpPr>
        <p:spPr bwMode="gray">
          <a:xfrm flipH="1" flipV="1">
            <a:off x="6071430" y="555493"/>
            <a:ext cx="357584" cy="207804"/>
          </a:xfrm>
          <a:prstGeom prst="line">
            <a:avLst/>
          </a:prstGeom>
          <a:ln w="15875" cap="rnd">
            <a:solidFill>
              <a:schemeClr val="accent4">
                <a:lumMod val="20000"/>
                <a:lumOff val="8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Connecteur droit 326"/>
          <p:cNvCxnSpPr>
            <a:stCxn id="144" idx="3"/>
            <a:endCxn id="144" idx="2"/>
          </p:cNvCxnSpPr>
          <p:nvPr userDrawn="1"/>
        </p:nvCxnSpPr>
        <p:spPr bwMode="gray">
          <a:xfrm>
            <a:off x="5705750" y="763297"/>
            <a:ext cx="0" cy="415607"/>
          </a:xfrm>
          <a:prstGeom prst="line">
            <a:avLst/>
          </a:prstGeom>
          <a:ln w="15875" cap="rnd">
            <a:solidFill>
              <a:schemeClr val="accent5">
                <a:lumMod val="20000"/>
                <a:lumOff val="8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0" name="Connecteur droit 329"/>
          <p:cNvCxnSpPr>
            <a:stCxn id="145" idx="3"/>
            <a:endCxn id="146" idx="3"/>
          </p:cNvCxnSpPr>
          <p:nvPr userDrawn="1"/>
        </p:nvCxnSpPr>
        <p:spPr bwMode="gray">
          <a:xfrm>
            <a:off x="5705750" y="1178904"/>
            <a:ext cx="0" cy="415607"/>
          </a:xfrm>
          <a:prstGeom prst="line">
            <a:avLst/>
          </a:prstGeom>
          <a:ln w="15875" cap="rnd">
            <a:solidFill>
              <a:schemeClr val="accent4">
                <a:lumMod val="20000"/>
                <a:lumOff val="8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Connecteur droit 332"/>
          <p:cNvCxnSpPr>
            <a:stCxn id="146" idx="4"/>
            <a:endCxn id="154" idx="2"/>
          </p:cNvCxnSpPr>
          <p:nvPr userDrawn="1"/>
        </p:nvCxnSpPr>
        <p:spPr bwMode="gray">
          <a:xfrm flipV="1">
            <a:off x="6067382" y="1178904"/>
            <a:ext cx="361632" cy="207803"/>
          </a:xfrm>
          <a:prstGeom prst="line">
            <a:avLst/>
          </a:prstGeom>
          <a:ln w="15875" cap="rnd">
            <a:solidFill>
              <a:schemeClr val="bg2">
                <a:lumMod val="20000"/>
                <a:lumOff val="8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Connecteur droit 335"/>
          <p:cNvCxnSpPr>
            <a:stCxn id="154" idx="3"/>
            <a:endCxn id="154" idx="2"/>
          </p:cNvCxnSpPr>
          <p:nvPr userDrawn="1"/>
        </p:nvCxnSpPr>
        <p:spPr bwMode="gray">
          <a:xfrm>
            <a:off x="6429014" y="763297"/>
            <a:ext cx="0" cy="415607"/>
          </a:xfrm>
          <a:prstGeom prst="line">
            <a:avLst/>
          </a:prstGeom>
          <a:ln w="15875" cap="rnd">
            <a:solidFill>
              <a:schemeClr val="accent5">
                <a:lumMod val="20000"/>
                <a:lumOff val="8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Connecteur droit 339"/>
          <p:cNvCxnSpPr>
            <a:stCxn id="144" idx="2"/>
            <a:endCxn id="136" idx="4"/>
          </p:cNvCxnSpPr>
          <p:nvPr userDrawn="1"/>
        </p:nvCxnSpPr>
        <p:spPr bwMode="gray">
          <a:xfrm flipH="1">
            <a:off x="5344118" y="1178904"/>
            <a:ext cx="361632" cy="207803"/>
          </a:xfrm>
          <a:prstGeom prst="line">
            <a:avLst/>
          </a:prstGeom>
          <a:ln w="15875" cap="rnd">
            <a:solidFill>
              <a:schemeClr val="accent5">
                <a:lumMod val="20000"/>
                <a:lumOff val="8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Connecteur droit 340"/>
          <p:cNvCxnSpPr>
            <a:stCxn id="146" idx="4"/>
            <a:endCxn id="136" idx="5"/>
          </p:cNvCxnSpPr>
          <p:nvPr userDrawn="1"/>
        </p:nvCxnSpPr>
        <p:spPr bwMode="gray">
          <a:xfrm flipH="1">
            <a:off x="5705750" y="1386707"/>
            <a:ext cx="361632" cy="207804"/>
          </a:xfrm>
          <a:prstGeom prst="line">
            <a:avLst/>
          </a:prstGeom>
          <a:ln w="15875" cap="rnd">
            <a:solidFill>
              <a:schemeClr val="bg2">
                <a:lumMod val="20000"/>
                <a:lumOff val="8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Connecteur droit 341"/>
          <p:cNvCxnSpPr>
            <a:stCxn id="146" idx="3"/>
            <a:endCxn id="136" idx="4"/>
          </p:cNvCxnSpPr>
          <p:nvPr userDrawn="1"/>
        </p:nvCxnSpPr>
        <p:spPr bwMode="gray">
          <a:xfrm flipH="1" flipV="1">
            <a:off x="5344118" y="1386707"/>
            <a:ext cx="361632" cy="207804"/>
          </a:xfrm>
          <a:prstGeom prst="line">
            <a:avLst/>
          </a:prstGeom>
          <a:ln w="15875" cap="rnd">
            <a:solidFill>
              <a:schemeClr val="accent4">
                <a:lumMod val="20000"/>
                <a:lumOff val="8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1" name="Connecteur droit 350"/>
          <p:cNvCxnSpPr>
            <a:stCxn id="135" idx="2"/>
            <a:endCxn id="136" idx="4"/>
          </p:cNvCxnSpPr>
          <p:nvPr userDrawn="1"/>
        </p:nvCxnSpPr>
        <p:spPr bwMode="gray">
          <a:xfrm flipV="1">
            <a:off x="4982486" y="1386707"/>
            <a:ext cx="361632" cy="207804"/>
          </a:xfrm>
          <a:prstGeom prst="line">
            <a:avLst/>
          </a:prstGeom>
          <a:ln w="15875" cap="rnd">
            <a:solidFill>
              <a:schemeClr val="accent5">
                <a:lumMod val="20000"/>
                <a:lumOff val="8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0" name="Connecteur droit 359"/>
          <p:cNvCxnSpPr>
            <a:stCxn id="133" idx="1"/>
            <a:endCxn id="144" idx="3"/>
          </p:cNvCxnSpPr>
          <p:nvPr userDrawn="1"/>
        </p:nvCxnSpPr>
        <p:spPr bwMode="gray">
          <a:xfrm flipV="1">
            <a:off x="5344118" y="763297"/>
            <a:ext cx="361632" cy="207803"/>
          </a:xfrm>
          <a:prstGeom prst="line">
            <a:avLst/>
          </a:prstGeom>
          <a:ln w="15875" cap="rnd">
            <a:solidFill>
              <a:schemeClr val="accent4">
                <a:lumMod val="20000"/>
                <a:lumOff val="8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6" name="Connecteur droit 365"/>
          <p:cNvCxnSpPr>
            <a:stCxn id="73" idx="3"/>
            <a:endCxn id="133" idx="2"/>
          </p:cNvCxnSpPr>
          <p:nvPr userDrawn="1"/>
        </p:nvCxnSpPr>
        <p:spPr bwMode="gray">
          <a:xfrm flipH="1">
            <a:off x="4982486" y="555493"/>
            <a:ext cx="365680" cy="207804"/>
          </a:xfrm>
          <a:prstGeom prst="line">
            <a:avLst/>
          </a:prstGeom>
          <a:ln w="15875" cap="rnd">
            <a:solidFill>
              <a:schemeClr val="accent5">
                <a:lumMod val="20000"/>
                <a:lumOff val="8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9" name="Connecteur droit 368"/>
          <p:cNvCxnSpPr>
            <a:stCxn id="113" idx="1"/>
            <a:endCxn id="116" idx="4"/>
          </p:cNvCxnSpPr>
          <p:nvPr userDrawn="1"/>
        </p:nvCxnSpPr>
        <p:spPr bwMode="gray">
          <a:xfrm>
            <a:off x="8602855" y="1178903"/>
            <a:ext cx="0" cy="415607"/>
          </a:xfrm>
          <a:prstGeom prst="line">
            <a:avLst/>
          </a:prstGeom>
          <a:ln w="15875" cap="rnd">
            <a:solidFill>
              <a:schemeClr val="accent5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3" name="Connecteur droit 372"/>
          <p:cNvCxnSpPr>
            <a:stCxn id="113" idx="1"/>
            <a:endCxn id="105" idx="5"/>
          </p:cNvCxnSpPr>
          <p:nvPr userDrawn="1"/>
        </p:nvCxnSpPr>
        <p:spPr bwMode="gray">
          <a:xfrm flipH="1">
            <a:off x="8241223" y="1178903"/>
            <a:ext cx="361632" cy="207804"/>
          </a:xfrm>
          <a:prstGeom prst="line">
            <a:avLst/>
          </a:prstGeom>
          <a:ln w="15875" cap="rnd">
            <a:solidFill>
              <a:schemeClr val="accent5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6" name="Connecteur droit 375"/>
          <p:cNvCxnSpPr>
            <a:stCxn id="174" idx="2"/>
            <a:endCxn id="166" idx="5"/>
          </p:cNvCxnSpPr>
          <p:nvPr userDrawn="1"/>
        </p:nvCxnSpPr>
        <p:spPr bwMode="gray">
          <a:xfrm>
            <a:off x="7875542" y="1178904"/>
            <a:ext cx="0" cy="415607"/>
          </a:xfrm>
          <a:prstGeom prst="line">
            <a:avLst/>
          </a:prstGeom>
          <a:ln w="15875" cap="rnd">
            <a:solidFill>
              <a:schemeClr val="accent5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9" name="Connecteur droit 378"/>
          <p:cNvCxnSpPr>
            <a:stCxn id="176" idx="3"/>
            <a:endCxn id="175" idx="1"/>
          </p:cNvCxnSpPr>
          <p:nvPr userDrawn="1"/>
        </p:nvCxnSpPr>
        <p:spPr bwMode="gray">
          <a:xfrm>
            <a:off x="7875542" y="1594511"/>
            <a:ext cx="361632" cy="207803"/>
          </a:xfrm>
          <a:prstGeom prst="line">
            <a:avLst/>
          </a:prstGeom>
          <a:ln w="15875" cap="rnd">
            <a:solidFill>
              <a:schemeClr val="accent5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2" name="Connecteur droit 391"/>
          <p:cNvCxnSpPr>
            <a:stCxn id="156" idx="4"/>
            <a:endCxn id="155" idx="0"/>
          </p:cNvCxnSpPr>
          <p:nvPr userDrawn="1"/>
        </p:nvCxnSpPr>
        <p:spPr bwMode="gray">
          <a:xfrm>
            <a:off x="6790646" y="1386707"/>
            <a:ext cx="361632" cy="207804"/>
          </a:xfrm>
          <a:prstGeom prst="line">
            <a:avLst/>
          </a:prstGeom>
          <a:ln w="15875" cap="rnd">
            <a:solidFill>
              <a:schemeClr val="accent5">
                <a:lumMod val="60000"/>
                <a:lumOff val="4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4" name="Connecteur droit 413"/>
          <p:cNvCxnSpPr>
            <a:stCxn id="153" idx="3"/>
            <a:endCxn id="154" idx="3"/>
          </p:cNvCxnSpPr>
          <p:nvPr userDrawn="1"/>
        </p:nvCxnSpPr>
        <p:spPr bwMode="gray">
          <a:xfrm>
            <a:off x="6429015" y="347690"/>
            <a:ext cx="0" cy="415607"/>
          </a:xfrm>
          <a:prstGeom prst="line">
            <a:avLst/>
          </a:prstGeom>
          <a:ln w="15875" cap="flat">
            <a:solidFill>
              <a:schemeClr val="accent5">
                <a:lumMod val="20000"/>
                <a:lumOff val="8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7" name="Connecteur droit 416"/>
          <p:cNvCxnSpPr>
            <a:stCxn id="145" idx="2"/>
            <a:endCxn id="75" idx="0"/>
          </p:cNvCxnSpPr>
          <p:nvPr userDrawn="1"/>
        </p:nvCxnSpPr>
        <p:spPr bwMode="gray">
          <a:xfrm>
            <a:off x="5705750" y="1594511"/>
            <a:ext cx="365680" cy="207803"/>
          </a:xfrm>
          <a:prstGeom prst="line">
            <a:avLst/>
          </a:prstGeom>
          <a:ln w="15875" cap="rnd">
            <a:solidFill>
              <a:schemeClr val="accent4">
                <a:lumMod val="20000"/>
                <a:lumOff val="8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0" name="Connecteur droit 419"/>
          <p:cNvCxnSpPr>
            <a:stCxn id="134" idx="1"/>
            <a:endCxn id="125" idx="4"/>
          </p:cNvCxnSpPr>
          <p:nvPr userDrawn="1"/>
        </p:nvCxnSpPr>
        <p:spPr bwMode="gray">
          <a:xfrm flipH="1" flipV="1">
            <a:off x="4986534" y="1178903"/>
            <a:ext cx="357584" cy="207804"/>
          </a:xfrm>
          <a:prstGeom prst="line">
            <a:avLst/>
          </a:prstGeom>
          <a:ln w="15875" cap="rnd">
            <a:solidFill>
              <a:schemeClr val="accent5">
                <a:lumMod val="20000"/>
                <a:lumOff val="8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3" name="Connecteur droit 422"/>
          <p:cNvCxnSpPr>
            <a:stCxn id="133" idx="2"/>
            <a:endCxn id="135" idx="3"/>
          </p:cNvCxnSpPr>
          <p:nvPr userDrawn="1"/>
        </p:nvCxnSpPr>
        <p:spPr bwMode="gray">
          <a:xfrm>
            <a:off x="4982486" y="763297"/>
            <a:ext cx="0" cy="415607"/>
          </a:xfrm>
          <a:prstGeom prst="line">
            <a:avLst/>
          </a:prstGeom>
          <a:ln w="15875" cap="rnd">
            <a:solidFill>
              <a:schemeClr val="accent5">
                <a:lumMod val="20000"/>
                <a:lumOff val="8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7" name="Connecteur droit 426"/>
          <p:cNvCxnSpPr>
            <a:stCxn id="134" idx="4"/>
            <a:endCxn id="144" idx="3"/>
          </p:cNvCxnSpPr>
          <p:nvPr userDrawn="1"/>
        </p:nvCxnSpPr>
        <p:spPr bwMode="gray">
          <a:xfrm>
            <a:off x="5344118" y="555493"/>
            <a:ext cx="361632" cy="207804"/>
          </a:xfrm>
          <a:prstGeom prst="line">
            <a:avLst/>
          </a:prstGeom>
          <a:ln w="15875" cap="rnd">
            <a:solidFill>
              <a:schemeClr val="accent5">
                <a:lumMod val="20000"/>
                <a:lumOff val="8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0" name="Connecteur droit 429"/>
          <p:cNvCxnSpPr>
            <a:stCxn id="134" idx="4"/>
            <a:endCxn id="123" idx="4"/>
          </p:cNvCxnSpPr>
          <p:nvPr userDrawn="1"/>
        </p:nvCxnSpPr>
        <p:spPr bwMode="gray">
          <a:xfrm flipH="1" flipV="1">
            <a:off x="4986534" y="347689"/>
            <a:ext cx="357584" cy="207804"/>
          </a:xfrm>
          <a:prstGeom prst="line">
            <a:avLst/>
          </a:prstGeom>
          <a:ln w="15875" cap="rnd">
            <a:solidFill>
              <a:schemeClr val="accent5">
                <a:lumMod val="20000"/>
                <a:lumOff val="8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3" name="Connecteur droit 432"/>
          <p:cNvCxnSpPr>
            <a:stCxn id="168" idx="3"/>
            <a:endCxn id="168" idx="4"/>
          </p:cNvCxnSpPr>
          <p:nvPr userDrawn="1"/>
        </p:nvCxnSpPr>
        <p:spPr bwMode="gray">
          <a:xfrm flipV="1">
            <a:off x="7152278" y="2217921"/>
            <a:ext cx="361632" cy="207804"/>
          </a:xfrm>
          <a:prstGeom prst="line">
            <a:avLst/>
          </a:prstGeom>
          <a:ln w="15875" cap="rnd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9" name="Connecteur droit 438"/>
          <p:cNvCxnSpPr>
            <a:stCxn id="157" idx="5"/>
            <a:endCxn id="168" idx="3"/>
          </p:cNvCxnSpPr>
          <p:nvPr userDrawn="1"/>
        </p:nvCxnSpPr>
        <p:spPr bwMode="gray">
          <a:xfrm>
            <a:off x="7152278" y="2010118"/>
            <a:ext cx="0" cy="415607"/>
          </a:xfrm>
          <a:prstGeom prst="line">
            <a:avLst/>
          </a:prstGeom>
          <a:ln w="15875" cap="rnd">
            <a:solidFill>
              <a:schemeClr val="accent4">
                <a:lumMod val="60000"/>
                <a:lumOff val="4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2" name="Connecteur droit 441"/>
          <p:cNvCxnSpPr>
            <a:stCxn id="156" idx="0"/>
            <a:endCxn id="157" idx="4"/>
          </p:cNvCxnSpPr>
          <p:nvPr userDrawn="1"/>
        </p:nvCxnSpPr>
        <p:spPr bwMode="gray">
          <a:xfrm flipH="1" flipV="1">
            <a:off x="6790646" y="1802314"/>
            <a:ext cx="361632" cy="207804"/>
          </a:xfrm>
          <a:prstGeom prst="line">
            <a:avLst/>
          </a:prstGeom>
          <a:ln w="15875" cap="rnd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5" name="Connecteur droit 444"/>
          <p:cNvCxnSpPr>
            <a:stCxn id="166" idx="2"/>
            <a:endCxn id="165" idx="2"/>
          </p:cNvCxnSpPr>
          <p:nvPr userDrawn="1"/>
        </p:nvCxnSpPr>
        <p:spPr bwMode="gray">
          <a:xfrm flipV="1">
            <a:off x="7152278" y="1594511"/>
            <a:ext cx="0" cy="415607"/>
          </a:xfrm>
          <a:prstGeom prst="line">
            <a:avLst/>
          </a:prstGeom>
          <a:ln w="15875" cap="rnd">
            <a:solidFill>
              <a:schemeClr val="accent4">
                <a:lumMod val="60000"/>
                <a:lumOff val="4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8" name="Connecteur droit 447"/>
          <p:cNvCxnSpPr>
            <a:stCxn id="167" idx="3"/>
            <a:endCxn id="168" idx="4"/>
          </p:cNvCxnSpPr>
          <p:nvPr userDrawn="1"/>
        </p:nvCxnSpPr>
        <p:spPr bwMode="gray">
          <a:xfrm>
            <a:off x="7152278" y="2010118"/>
            <a:ext cx="361632" cy="207803"/>
          </a:xfrm>
          <a:prstGeom prst="line">
            <a:avLst/>
          </a:prstGeom>
          <a:ln w="15875" cap="rnd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7" name="Connecteur droit 456"/>
          <p:cNvCxnSpPr>
            <a:stCxn id="157" idx="4"/>
            <a:endCxn id="146" idx="0"/>
          </p:cNvCxnSpPr>
          <p:nvPr userDrawn="1"/>
        </p:nvCxnSpPr>
        <p:spPr bwMode="gray">
          <a:xfrm flipH="1">
            <a:off x="6429014" y="1802314"/>
            <a:ext cx="361632" cy="207804"/>
          </a:xfrm>
          <a:prstGeom prst="line">
            <a:avLst/>
          </a:prstGeom>
          <a:ln w="15875" cap="rnd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0" name="Connecteur droit 459"/>
          <p:cNvCxnSpPr>
            <a:stCxn id="156" idx="3"/>
            <a:endCxn id="157" idx="4"/>
          </p:cNvCxnSpPr>
          <p:nvPr userDrawn="1"/>
        </p:nvCxnSpPr>
        <p:spPr bwMode="gray">
          <a:xfrm>
            <a:off x="6429014" y="1594511"/>
            <a:ext cx="361632" cy="207803"/>
          </a:xfrm>
          <a:prstGeom prst="line">
            <a:avLst/>
          </a:prstGeom>
          <a:ln w="15875" cap="rnd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3" name="Connecteur droit 462"/>
          <p:cNvCxnSpPr>
            <a:stCxn id="156" idx="1"/>
            <a:endCxn id="157" idx="4"/>
          </p:cNvCxnSpPr>
          <p:nvPr userDrawn="1"/>
        </p:nvCxnSpPr>
        <p:spPr bwMode="gray">
          <a:xfrm flipV="1">
            <a:off x="6790646" y="1802314"/>
            <a:ext cx="0" cy="415607"/>
          </a:xfrm>
          <a:prstGeom prst="line">
            <a:avLst/>
          </a:prstGeom>
          <a:ln w="15875" cap="rnd">
            <a:solidFill>
              <a:schemeClr val="accent4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2" name="Connecteur droit 481"/>
          <p:cNvCxnSpPr>
            <a:stCxn id="98" idx="5"/>
            <a:endCxn id="168" idx="4"/>
          </p:cNvCxnSpPr>
          <p:nvPr userDrawn="1"/>
        </p:nvCxnSpPr>
        <p:spPr bwMode="gray">
          <a:xfrm flipH="1" flipV="1">
            <a:off x="7513910" y="2217921"/>
            <a:ext cx="4049" cy="415607"/>
          </a:xfrm>
          <a:prstGeom prst="line">
            <a:avLst/>
          </a:prstGeom>
          <a:ln w="15875" cap="rnd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5" name="Connecteur droit 484"/>
          <p:cNvCxnSpPr>
            <a:stCxn id="179" idx="4"/>
            <a:endCxn id="178" idx="4"/>
          </p:cNvCxnSpPr>
          <p:nvPr userDrawn="1"/>
        </p:nvCxnSpPr>
        <p:spPr bwMode="gray">
          <a:xfrm flipV="1">
            <a:off x="8237174" y="2217921"/>
            <a:ext cx="0" cy="415607"/>
          </a:xfrm>
          <a:prstGeom prst="line">
            <a:avLst/>
          </a:prstGeom>
          <a:ln w="15875" cap="rnd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8" name="Connecteur droit 487"/>
          <p:cNvCxnSpPr>
            <a:stCxn id="107" idx="1"/>
            <a:endCxn id="177" idx="1"/>
          </p:cNvCxnSpPr>
          <p:nvPr userDrawn="1"/>
        </p:nvCxnSpPr>
        <p:spPr bwMode="gray">
          <a:xfrm flipV="1">
            <a:off x="7879591" y="2633528"/>
            <a:ext cx="357583" cy="207803"/>
          </a:xfrm>
          <a:prstGeom prst="line">
            <a:avLst/>
          </a:prstGeom>
          <a:ln w="15875" cap="rnd">
            <a:solidFill>
              <a:schemeClr val="accent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1" name="Connecteur droit 490"/>
          <p:cNvCxnSpPr>
            <a:stCxn id="179" idx="3"/>
            <a:endCxn id="169" idx="4"/>
          </p:cNvCxnSpPr>
          <p:nvPr userDrawn="1"/>
        </p:nvCxnSpPr>
        <p:spPr bwMode="gray">
          <a:xfrm flipH="1" flipV="1">
            <a:off x="7513910" y="2633528"/>
            <a:ext cx="361632" cy="207804"/>
          </a:xfrm>
          <a:prstGeom prst="line">
            <a:avLst/>
          </a:prstGeom>
          <a:ln w="15875" cap="rnd">
            <a:solidFill>
              <a:schemeClr val="accent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4" name="Connecteur droit 493"/>
          <p:cNvCxnSpPr>
            <a:stCxn id="147" idx="5"/>
            <a:endCxn id="145" idx="1"/>
          </p:cNvCxnSpPr>
          <p:nvPr userDrawn="1"/>
        </p:nvCxnSpPr>
        <p:spPr bwMode="gray">
          <a:xfrm flipH="1" flipV="1">
            <a:off x="6067382" y="1802314"/>
            <a:ext cx="361632" cy="207804"/>
          </a:xfrm>
          <a:prstGeom prst="line">
            <a:avLst/>
          </a:prstGeom>
          <a:ln w="15875" cap="rnd">
            <a:solidFill>
              <a:schemeClr val="bg2">
                <a:lumMod val="40000"/>
                <a:lumOff val="6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7" name="Connecteur droit 496"/>
          <p:cNvCxnSpPr>
            <a:stCxn id="146" idx="2"/>
            <a:endCxn id="147" idx="4"/>
          </p:cNvCxnSpPr>
          <p:nvPr userDrawn="1"/>
        </p:nvCxnSpPr>
        <p:spPr bwMode="gray">
          <a:xfrm flipV="1">
            <a:off x="5705750" y="1802314"/>
            <a:ext cx="361632" cy="207804"/>
          </a:xfrm>
          <a:prstGeom prst="line">
            <a:avLst/>
          </a:prstGeom>
          <a:ln w="15875" cap="rnd">
            <a:solidFill>
              <a:schemeClr val="bg2">
                <a:lumMod val="20000"/>
                <a:lumOff val="8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0" name="Connecteur droit 499"/>
          <p:cNvCxnSpPr>
            <a:stCxn id="147" idx="2"/>
            <a:endCxn id="147" idx="3"/>
          </p:cNvCxnSpPr>
          <p:nvPr userDrawn="1"/>
        </p:nvCxnSpPr>
        <p:spPr bwMode="gray">
          <a:xfrm flipV="1">
            <a:off x="5705750" y="2010118"/>
            <a:ext cx="0" cy="415607"/>
          </a:xfrm>
          <a:prstGeom prst="line">
            <a:avLst/>
          </a:prstGeom>
          <a:ln w="15875" cap="rnd">
            <a:solidFill>
              <a:schemeClr val="bg2">
                <a:lumMod val="20000"/>
                <a:lumOff val="8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3" name="Connecteur droit 502"/>
          <p:cNvCxnSpPr>
            <a:stCxn id="149" idx="4"/>
            <a:endCxn id="148" idx="3"/>
          </p:cNvCxnSpPr>
          <p:nvPr userDrawn="1"/>
        </p:nvCxnSpPr>
        <p:spPr bwMode="gray">
          <a:xfrm flipH="1" flipV="1">
            <a:off x="5705750" y="2425725"/>
            <a:ext cx="361632" cy="207803"/>
          </a:xfrm>
          <a:prstGeom prst="line">
            <a:avLst/>
          </a:prstGeom>
          <a:ln w="15875" cap="rnd">
            <a:solidFill>
              <a:schemeClr val="bg2">
                <a:lumMod val="20000"/>
                <a:lumOff val="8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6" name="Connecteur droit 505"/>
          <p:cNvCxnSpPr>
            <a:stCxn id="158" idx="3"/>
            <a:endCxn id="87" idx="2"/>
          </p:cNvCxnSpPr>
          <p:nvPr userDrawn="1"/>
        </p:nvCxnSpPr>
        <p:spPr bwMode="gray">
          <a:xfrm flipH="1">
            <a:off x="6071430" y="2425725"/>
            <a:ext cx="357584" cy="207803"/>
          </a:xfrm>
          <a:prstGeom prst="line">
            <a:avLst/>
          </a:prstGeom>
          <a:ln w="15875" cap="rnd">
            <a:solidFill>
              <a:schemeClr val="bg2">
                <a:lumMod val="20000"/>
                <a:lumOff val="8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9" name="Connecteur droit 508"/>
          <p:cNvCxnSpPr>
            <a:stCxn id="87" idx="3"/>
            <a:endCxn id="148" idx="3"/>
          </p:cNvCxnSpPr>
          <p:nvPr userDrawn="1"/>
        </p:nvCxnSpPr>
        <p:spPr bwMode="gray">
          <a:xfrm flipH="1">
            <a:off x="5705750" y="2217921"/>
            <a:ext cx="365680" cy="207804"/>
          </a:xfrm>
          <a:prstGeom prst="line">
            <a:avLst/>
          </a:prstGeom>
          <a:ln w="15875" cap="rnd">
            <a:solidFill>
              <a:schemeClr val="bg2">
                <a:lumMod val="20000"/>
                <a:lumOff val="8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2" name="Connecteur droit 511"/>
          <p:cNvCxnSpPr>
            <a:stCxn id="126" idx="0"/>
            <a:endCxn id="148" idx="3"/>
          </p:cNvCxnSpPr>
          <p:nvPr userDrawn="1"/>
        </p:nvCxnSpPr>
        <p:spPr bwMode="gray">
          <a:xfrm>
            <a:off x="5348166" y="2217921"/>
            <a:ext cx="357584" cy="207804"/>
          </a:xfrm>
          <a:prstGeom prst="line">
            <a:avLst/>
          </a:prstGeom>
          <a:ln w="15875" cap="rnd">
            <a:solidFill>
              <a:schemeClr val="bg2">
                <a:lumMod val="20000"/>
                <a:lumOff val="8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5" name="Connecteur droit 514"/>
          <p:cNvCxnSpPr>
            <a:stCxn id="138" idx="4"/>
            <a:endCxn id="137" idx="4"/>
          </p:cNvCxnSpPr>
          <p:nvPr userDrawn="1"/>
        </p:nvCxnSpPr>
        <p:spPr bwMode="gray">
          <a:xfrm flipV="1">
            <a:off x="5344118" y="1802314"/>
            <a:ext cx="0" cy="415607"/>
          </a:xfrm>
          <a:prstGeom prst="line">
            <a:avLst/>
          </a:prstGeom>
          <a:ln w="15875" cap="rnd">
            <a:solidFill>
              <a:schemeClr val="bg2">
                <a:lumMod val="20000"/>
                <a:lumOff val="8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8" name="Connecteur droit 517"/>
          <p:cNvCxnSpPr>
            <a:stCxn id="137" idx="4"/>
            <a:endCxn id="135" idx="0"/>
          </p:cNvCxnSpPr>
          <p:nvPr userDrawn="1"/>
        </p:nvCxnSpPr>
        <p:spPr bwMode="gray">
          <a:xfrm flipV="1">
            <a:off x="5344118" y="1594511"/>
            <a:ext cx="361632" cy="207803"/>
          </a:xfrm>
          <a:prstGeom prst="line">
            <a:avLst/>
          </a:prstGeom>
          <a:ln w="15875" cap="rnd">
            <a:solidFill>
              <a:schemeClr val="bg2">
                <a:lumMod val="20000"/>
                <a:lumOff val="8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1" name="Connecteur droit 520"/>
          <p:cNvCxnSpPr>
            <a:stCxn id="147" idx="1"/>
            <a:endCxn id="159" idx="3"/>
          </p:cNvCxnSpPr>
          <p:nvPr userDrawn="1"/>
        </p:nvCxnSpPr>
        <p:spPr bwMode="gray">
          <a:xfrm>
            <a:off x="6067382" y="2633528"/>
            <a:ext cx="361632" cy="207804"/>
          </a:xfrm>
          <a:prstGeom prst="line">
            <a:avLst/>
          </a:prstGeom>
          <a:ln w="15875" cap="rnd">
            <a:solidFill>
              <a:schemeClr val="bg2">
                <a:lumMod val="20000"/>
                <a:lumOff val="8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5" name="Connecteur droit 524"/>
          <p:cNvCxnSpPr>
            <a:stCxn id="74" idx="5"/>
            <a:endCxn id="145" idx="3"/>
          </p:cNvCxnSpPr>
          <p:nvPr userDrawn="1"/>
        </p:nvCxnSpPr>
        <p:spPr bwMode="gray">
          <a:xfrm flipH="1">
            <a:off x="5705750" y="971100"/>
            <a:ext cx="365680" cy="207804"/>
          </a:xfrm>
          <a:prstGeom prst="line">
            <a:avLst/>
          </a:prstGeom>
          <a:ln w="15875" cap="rnd">
            <a:solidFill>
              <a:schemeClr val="accent5">
                <a:lumMod val="20000"/>
                <a:lumOff val="8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9" name="Connecteur droit 528"/>
          <p:cNvCxnSpPr>
            <a:stCxn id="179" idx="4"/>
            <a:endCxn id="178" idx="3"/>
          </p:cNvCxnSpPr>
          <p:nvPr userDrawn="1"/>
        </p:nvCxnSpPr>
        <p:spPr bwMode="gray">
          <a:xfrm flipH="1" flipV="1">
            <a:off x="7875542" y="2425725"/>
            <a:ext cx="361632" cy="207803"/>
          </a:xfrm>
          <a:prstGeom prst="line">
            <a:avLst/>
          </a:prstGeom>
          <a:ln w="15875" cap="rnd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2" name="Connecteur droit 531"/>
          <p:cNvCxnSpPr>
            <a:stCxn id="169" idx="4"/>
            <a:endCxn id="178" idx="3"/>
          </p:cNvCxnSpPr>
          <p:nvPr userDrawn="1"/>
        </p:nvCxnSpPr>
        <p:spPr bwMode="gray">
          <a:xfrm flipV="1">
            <a:off x="7513910" y="2425725"/>
            <a:ext cx="361632" cy="207803"/>
          </a:xfrm>
          <a:prstGeom prst="line">
            <a:avLst/>
          </a:prstGeom>
          <a:ln w="15875" cap="rnd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1" name="Connecteur droit 540"/>
          <p:cNvCxnSpPr>
            <a:stCxn id="180" idx="3"/>
            <a:endCxn id="179" idx="3"/>
          </p:cNvCxnSpPr>
          <p:nvPr userDrawn="1"/>
        </p:nvCxnSpPr>
        <p:spPr bwMode="gray">
          <a:xfrm flipV="1">
            <a:off x="7875542" y="2841332"/>
            <a:ext cx="0" cy="415607"/>
          </a:xfrm>
          <a:prstGeom prst="line">
            <a:avLst/>
          </a:prstGeom>
          <a:ln w="15875" cap="rnd">
            <a:solidFill>
              <a:schemeClr val="accent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4" name="Connecteur droit 543"/>
          <p:cNvCxnSpPr>
            <a:stCxn id="169" idx="3"/>
            <a:endCxn id="169" idx="4"/>
          </p:cNvCxnSpPr>
          <p:nvPr userDrawn="1"/>
        </p:nvCxnSpPr>
        <p:spPr bwMode="gray">
          <a:xfrm flipV="1">
            <a:off x="7152278" y="2633528"/>
            <a:ext cx="361632" cy="207804"/>
          </a:xfrm>
          <a:prstGeom prst="line">
            <a:avLst/>
          </a:prstGeom>
          <a:ln w="15875" cap="rnd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7" name="Connecteur droit 546"/>
          <p:cNvCxnSpPr>
            <a:stCxn id="159" idx="0"/>
            <a:endCxn id="169" idx="3"/>
          </p:cNvCxnSpPr>
          <p:nvPr userDrawn="1"/>
        </p:nvCxnSpPr>
        <p:spPr bwMode="gray">
          <a:xfrm flipV="1">
            <a:off x="7152278" y="2841332"/>
            <a:ext cx="0" cy="415607"/>
          </a:xfrm>
          <a:prstGeom prst="line">
            <a:avLst/>
          </a:prstGeom>
          <a:ln w="15875" cap="rnd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3" name="Connecteur droit 552"/>
          <p:cNvCxnSpPr>
            <a:stCxn id="171" idx="4"/>
            <a:endCxn id="170" idx="5"/>
          </p:cNvCxnSpPr>
          <p:nvPr userDrawn="1"/>
        </p:nvCxnSpPr>
        <p:spPr bwMode="gray">
          <a:xfrm flipV="1">
            <a:off x="7513910" y="3256939"/>
            <a:ext cx="361632" cy="207803"/>
          </a:xfrm>
          <a:prstGeom prst="line">
            <a:avLst/>
          </a:prstGeom>
          <a:ln w="15875" cap="rnd">
            <a:solidFill>
              <a:schemeClr val="accent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6" name="Connecteur droit 555"/>
          <p:cNvCxnSpPr>
            <a:stCxn id="118" idx="2"/>
            <a:endCxn id="180" idx="3"/>
          </p:cNvCxnSpPr>
          <p:nvPr userDrawn="1"/>
        </p:nvCxnSpPr>
        <p:spPr bwMode="gray">
          <a:xfrm flipH="1">
            <a:off x="7875542" y="3049135"/>
            <a:ext cx="365681" cy="207804"/>
          </a:xfrm>
          <a:prstGeom prst="line">
            <a:avLst/>
          </a:prstGeom>
          <a:ln w="15875" cap="rnd">
            <a:solidFill>
              <a:schemeClr val="accent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9" name="Connecteur droit 558"/>
          <p:cNvCxnSpPr>
            <a:stCxn id="118" idx="2"/>
            <a:endCxn id="179" idx="4"/>
          </p:cNvCxnSpPr>
          <p:nvPr userDrawn="1"/>
        </p:nvCxnSpPr>
        <p:spPr bwMode="gray">
          <a:xfrm flipH="1" flipV="1">
            <a:off x="8237174" y="2633528"/>
            <a:ext cx="4049" cy="415607"/>
          </a:xfrm>
          <a:prstGeom prst="line">
            <a:avLst/>
          </a:prstGeom>
          <a:ln w="15875" cap="rnd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2" name="Connecteur droit 561"/>
          <p:cNvCxnSpPr>
            <a:stCxn id="181" idx="4"/>
            <a:endCxn id="170" idx="5"/>
          </p:cNvCxnSpPr>
          <p:nvPr userDrawn="1"/>
        </p:nvCxnSpPr>
        <p:spPr bwMode="gray">
          <a:xfrm flipH="1" flipV="1">
            <a:off x="7875544" y="3256939"/>
            <a:ext cx="361639" cy="207803"/>
          </a:xfrm>
          <a:prstGeom prst="line">
            <a:avLst/>
          </a:prstGeom>
          <a:ln w="15875" cap="rnd">
            <a:solidFill>
              <a:schemeClr val="accent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5" name="Connecteur droit 564"/>
          <p:cNvCxnSpPr>
            <a:stCxn id="120" idx="4"/>
            <a:endCxn id="181" idx="4"/>
          </p:cNvCxnSpPr>
          <p:nvPr userDrawn="1"/>
        </p:nvCxnSpPr>
        <p:spPr bwMode="gray">
          <a:xfrm flipH="1">
            <a:off x="8237174" y="3256938"/>
            <a:ext cx="365681" cy="207804"/>
          </a:xfrm>
          <a:prstGeom prst="line">
            <a:avLst/>
          </a:prstGeom>
          <a:ln w="15875" cap="rnd">
            <a:solidFill>
              <a:schemeClr val="accent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8" name="Connecteur droit 567"/>
          <p:cNvCxnSpPr>
            <a:stCxn id="180" idx="5"/>
            <a:endCxn id="178" idx="1"/>
          </p:cNvCxnSpPr>
          <p:nvPr userDrawn="1"/>
        </p:nvCxnSpPr>
        <p:spPr bwMode="gray">
          <a:xfrm flipH="1" flipV="1">
            <a:off x="8237174" y="3049135"/>
            <a:ext cx="360283" cy="207804"/>
          </a:xfrm>
          <a:prstGeom prst="line">
            <a:avLst/>
          </a:prstGeom>
          <a:ln w="15875" cap="rnd">
            <a:solidFill>
              <a:schemeClr val="accent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9" name="Connecteur droit 578"/>
          <p:cNvCxnSpPr>
            <a:stCxn id="119" idx="4"/>
            <a:endCxn id="178" idx="5"/>
          </p:cNvCxnSpPr>
          <p:nvPr userDrawn="1"/>
        </p:nvCxnSpPr>
        <p:spPr bwMode="gray">
          <a:xfrm flipH="1" flipV="1">
            <a:off x="8597457" y="2425725"/>
            <a:ext cx="5398" cy="415606"/>
          </a:xfrm>
          <a:prstGeom prst="line">
            <a:avLst/>
          </a:prstGeom>
          <a:ln w="15875" cap="rnd">
            <a:solidFill>
              <a:schemeClr val="accent5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9" name="Connecteur droit 588"/>
          <p:cNvCxnSpPr>
            <a:stCxn id="180" idx="5"/>
          </p:cNvCxnSpPr>
          <p:nvPr userDrawn="1"/>
        </p:nvCxnSpPr>
        <p:spPr bwMode="gray">
          <a:xfrm flipV="1">
            <a:off x="8597467" y="3131056"/>
            <a:ext cx="219195" cy="125883"/>
          </a:xfrm>
          <a:prstGeom prst="line">
            <a:avLst/>
          </a:prstGeom>
          <a:ln w="15875" cap="rnd">
            <a:solidFill>
              <a:schemeClr val="accent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2" name="Connecteur droit 591"/>
          <p:cNvCxnSpPr>
            <a:stCxn id="181" idx="4"/>
            <a:endCxn id="119" idx="1"/>
          </p:cNvCxnSpPr>
          <p:nvPr userDrawn="1"/>
        </p:nvCxnSpPr>
        <p:spPr bwMode="gray">
          <a:xfrm>
            <a:off x="8237174" y="3464742"/>
            <a:ext cx="365681" cy="207803"/>
          </a:xfrm>
          <a:prstGeom prst="line">
            <a:avLst/>
          </a:prstGeom>
          <a:ln w="15875" cap="rnd">
            <a:solidFill>
              <a:schemeClr val="accent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5" name="Connecteur droit 594"/>
          <p:cNvCxnSpPr>
            <a:stCxn id="121" idx="4"/>
          </p:cNvCxnSpPr>
          <p:nvPr userDrawn="1"/>
        </p:nvCxnSpPr>
        <p:spPr bwMode="gray">
          <a:xfrm>
            <a:off x="8602855" y="3672545"/>
            <a:ext cx="217617" cy="121074"/>
          </a:xfrm>
          <a:prstGeom prst="line">
            <a:avLst/>
          </a:prstGeom>
          <a:ln w="15875" cap="rnd">
            <a:solidFill>
              <a:schemeClr val="accent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" name="Connecteur droit 472"/>
          <p:cNvCxnSpPr>
            <a:stCxn id="147" idx="4"/>
            <a:endCxn id="148" idx="4"/>
          </p:cNvCxnSpPr>
          <p:nvPr userDrawn="1"/>
        </p:nvCxnSpPr>
        <p:spPr bwMode="gray">
          <a:xfrm>
            <a:off x="6067382" y="1802314"/>
            <a:ext cx="0" cy="415607"/>
          </a:xfrm>
          <a:prstGeom prst="line">
            <a:avLst/>
          </a:prstGeom>
          <a:ln w="15875" cap="rnd">
            <a:solidFill>
              <a:schemeClr val="bg2">
                <a:lumMod val="20000"/>
                <a:lumOff val="8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6" name="Connecteur droit 475"/>
          <p:cNvCxnSpPr>
            <a:stCxn id="155" idx="2"/>
            <a:endCxn id="147" idx="4"/>
          </p:cNvCxnSpPr>
          <p:nvPr userDrawn="1"/>
        </p:nvCxnSpPr>
        <p:spPr bwMode="gray">
          <a:xfrm flipH="1">
            <a:off x="6067382" y="1594511"/>
            <a:ext cx="361632" cy="207803"/>
          </a:xfrm>
          <a:prstGeom prst="line">
            <a:avLst/>
          </a:prstGeom>
          <a:ln w="15875" cap="rnd">
            <a:solidFill>
              <a:schemeClr val="bg2">
                <a:lumMod val="20000"/>
                <a:lumOff val="8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3" name="Connecteur droit 602"/>
          <p:cNvCxnSpPr>
            <a:stCxn id="160" idx="3"/>
            <a:endCxn id="149" idx="5"/>
          </p:cNvCxnSpPr>
          <p:nvPr userDrawn="1"/>
        </p:nvCxnSpPr>
        <p:spPr bwMode="gray">
          <a:xfrm flipV="1">
            <a:off x="6429014" y="2841332"/>
            <a:ext cx="0" cy="415607"/>
          </a:xfrm>
          <a:prstGeom prst="line">
            <a:avLst/>
          </a:prstGeom>
          <a:ln w="15875" cap="rnd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0" name="Connecteur droit 619"/>
          <p:cNvCxnSpPr>
            <a:stCxn id="159" idx="4"/>
            <a:endCxn id="99" idx="3"/>
          </p:cNvCxnSpPr>
          <p:nvPr userDrawn="1"/>
        </p:nvCxnSpPr>
        <p:spPr bwMode="gray">
          <a:xfrm>
            <a:off x="6790646" y="2633528"/>
            <a:ext cx="4049" cy="415607"/>
          </a:xfrm>
          <a:prstGeom prst="line">
            <a:avLst/>
          </a:prstGeom>
          <a:ln w="15875" cap="rnd">
            <a:solidFill>
              <a:schemeClr val="accent6">
                <a:lumMod val="40000"/>
                <a:lumOff val="6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3" name="Connecteur droit 622"/>
          <p:cNvCxnSpPr>
            <a:stCxn id="148" idx="1"/>
            <a:endCxn id="159" idx="2"/>
          </p:cNvCxnSpPr>
          <p:nvPr userDrawn="1"/>
        </p:nvCxnSpPr>
        <p:spPr bwMode="gray">
          <a:xfrm>
            <a:off x="6067382" y="3049135"/>
            <a:ext cx="361632" cy="207804"/>
          </a:xfrm>
          <a:prstGeom prst="line">
            <a:avLst/>
          </a:prstGeom>
          <a:ln w="15875" cap="rnd">
            <a:solidFill>
              <a:schemeClr val="accent6">
                <a:lumMod val="40000"/>
                <a:lumOff val="6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6" name="Connecteur droit 625"/>
          <p:cNvCxnSpPr>
            <a:stCxn id="150" idx="4"/>
            <a:endCxn id="147" idx="1"/>
          </p:cNvCxnSpPr>
          <p:nvPr userDrawn="1"/>
        </p:nvCxnSpPr>
        <p:spPr bwMode="gray">
          <a:xfrm flipV="1">
            <a:off x="6067382" y="2633528"/>
            <a:ext cx="0" cy="415607"/>
          </a:xfrm>
          <a:prstGeom prst="line">
            <a:avLst/>
          </a:prstGeom>
          <a:ln w="15875" cap="rnd">
            <a:solidFill>
              <a:schemeClr val="bg2">
                <a:lumMod val="20000"/>
                <a:lumOff val="8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9" name="Connecteur droit 628"/>
          <p:cNvCxnSpPr>
            <a:stCxn id="147" idx="1"/>
            <a:endCxn id="158" idx="3"/>
          </p:cNvCxnSpPr>
          <p:nvPr userDrawn="1"/>
        </p:nvCxnSpPr>
        <p:spPr bwMode="gray">
          <a:xfrm flipV="1">
            <a:off x="6067382" y="2425725"/>
            <a:ext cx="361632" cy="207803"/>
          </a:xfrm>
          <a:prstGeom prst="line">
            <a:avLst/>
          </a:prstGeom>
          <a:ln w="15875" cap="rnd">
            <a:solidFill>
              <a:schemeClr val="bg2">
                <a:lumMod val="20000"/>
                <a:lumOff val="8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6" name="Connecteur droit 435"/>
          <p:cNvCxnSpPr>
            <a:stCxn id="98" idx="3"/>
            <a:endCxn id="158" idx="5"/>
          </p:cNvCxnSpPr>
          <p:nvPr userDrawn="1"/>
        </p:nvCxnSpPr>
        <p:spPr bwMode="gray">
          <a:xfrm flipV="1">
            <a:off x="6794695" y="2425725"/>
            <a:ext cx="357583" cy="207803"/>
          </a:xfrm>
          <a:prstGeom prst="line">
            <a:avLst/>
          </a:prstGeom>
          <a:ln w="15875" cap="rnd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6" name="Connecteur droit 465"/>
          <p:cNvCxnSpPr>
            <a:stCxn id="158" idx="4"/>
            <a:endCxn id="158" idx="3"/>
          </p:cNvCxnSpPr>
          <p:nvPr userDrawn="1"/>
        </p:nvCxnSpPr>
        <p:spPr bwMode="gray">
          <a:xfrm flipH="1">
            <a:off x="6429014" y="2217921"/>
            <a:ext cx="361632" cy="207804"/>
          </a:xfrm>
          <a:prstGeom prst="line">
            <a:avLst/>
          </a:prstGeom>
          <a:ln w="15875" cap="rnd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1" name="Connecteur droit 450"/>
          <p:cNvCxnSpPr>
            <a:stCxn id="88" idx="5"/>
            <a:endCxn id="148" idx="5"/>
          </p:cNvCxnSpPr>
          <p:nvPr userDrawn="1"/>
        </p:nvCxnSpPr>
        <p:spPr bwMode="gray">
          <a:xfrm flipH="1" flipV="1">
            <a:off x="6429014" y="2425725"/>
            <a:ext cx="365680" cy="207803"/>
          </a:xfrm>
          <a:prstGeom prst="line">
            <a:avLst/>
          </a:prstGeom>
          <a:ln w="15875" cap="rnd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4" name="Connecteur droit 453"/>
          <p:cNvCxnSpPr>
            <a:stCxn id="147" idx="5"/>
            <a:endCxn id="147" idx="0"/>
          </p:cNvCxnSpPr>
          <p:nvPr userDrawn="1"/>
        </p:nvCxnSpPr>
        <p:spPr bwMode="gray">
          <a:xfrm>
            <a:off x="6429014" y="2010118"/>
            <a:ext cx="0" cy="415607"/>
          </a:xfrm>
          <a:prstGeom prst="line">
            <a:avLst/>
          </a:prstGeom>
          <a:ln w="15875" cap="rnd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9" name="Connecteur droit 468"/>
          <p:cNvCxnSpPr>
            <a:stCxn id="148" idx="5"/>
            <a:endCxn id="148" idx="4"/>
          </p:cNvCxnSpPr>
          <p:nvPr userDrawn="1"/>
        </p:nvCxnSpPr>
        <p:spPr bwMode="gray">
          <a:xfrm flipH="1" flipV="1">
            <a:off x="6067382" y="2217921"/>
            <a:ext cx="361632" cy="207804"/>
          </a:xfrm>
          <a:prstGeom prst="line">
            <a:avLst/>
          </a:prstGeom>
          <a:ln w="15875" cap="rnd">
            <a:solidFill>
              <a:schemeClr val="bg2">
                <a:lumMod val="20000"/>
                <a:lumOff val="8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2" name="Connecteur droit 631"/>
          <p:cNvCxnSpPr>
            <a:stCxn id="160" idx="4"/>
            <a:endCxn id="159" idx="1"/>
          </p:cNvCxnSpPr>
          <p:nvPr userDrawn="1"/>
        </p:nvCxnSpPr>
        <p:spPr bwMode="gray">
          <a:xfrm>
            <a:off x="6790646" y="3049135"/>
            <a:ext cx="0" cy="415607"/>
          </a:xfrm>
          <a:prstGeom prst="line">
            <a:avLst/>
          </a:prstGeom>
          <a:ln w="15875" cap="rnd">
            <a:solidFill>
              <a:schemeClr val="accent6">
                <a:lumMod val="40000"/>
                <a:lumOff val="6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6" name="Connecteur droit 635"/>
          <p:cNvCxnSpPr>
            <a:stCxn id="161" idx="4"/>
            <a:endCxn id="160" idx="2"/>
          </p:cNvCxnSpPr>
          <p:nvPr userDrawn="1"/>
        </p:nvCxnSpPr>
        <p:spPr bwMode="gray">
          <a:xfrm flipH="1">
            <a:off x="6429014" y="3464742"/>
            <a:ext cx="361632" cy="207804"/>
          </a:xfrm>
          <a:prstGeom prst="line">
            <a:avLst/>
          </a:prstGeom>
          <a:ln w="15875" cap="rnd">
            <a:solidFill>
              <a:schemeClr val="accent6">
                <a:lumMod val="20000"/>
                <a:lumOff val="8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9" name="Connecteur droit 638"/>
          <p:cNvCxnSpPr>
            <a:stCxn id="150" idx="0"/>
            <a:endCxn id="151" idx="4"/>
          </p:cNvCxnSpPr>
          <p:nvPr userDrawn="1"/>
        </p:nvCxnSpPr>
        <p:spPr bwMode="gray">
          <a:xfrm flipH="1" flipV="1">
            <a:off x="6067382" y="3464742"/>
            <a:ext cx="361632" cy="207804"/>
          </a:xfrm>
          <a:prstGeom prst="line">
            <a:avLst/>
          </a:prstGeom>
          <a:ln w="15875" cap="rnd">
            <a:solidFill>
              <a:schemeClr val="accent6">
                <a:lumMod val="20000"/>
                <a:lumOff val="8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2" name="Connecteur droit 641"/>
          <p:cNvCxnSpPr>
            <a:stCxn id="149" idx="1"/>
            <a:endCxn id="150" idx="4"/>
          </p:cNvCxnSpPr>
          <p:nvPr userDrawn="1"/>
        </p:nvCxnSpPr>
        <p:spPr bwMode="gray">
          <a:xfrm flipV="1">
            <a:off x="6067382" y="3049135"/>
            <a:ext cx="0" cy="415607"/>
          </a:xfrm>
          <a:prstGeom prst="line">
            <a:avLst/>
          </a:prstGeom>
          <a:ln w="15875" cap="rnd">
            <a:solidFill>
              <a:schemeClr val="bg2">
                <a:lumMod val="20000"/>
                <a:lumOff val="8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5" name="Connecteur droit 644"/>
          <p:cNvCxnSpPr>
            <a:stCxn id="161" idx="4"/>
            <a:endCxn id="169" idx="2"/>
          </p:cNvCxnSpPr>
          <p:nvPr userDrawn="1"/>
        </p:nvCxnSpPr>
        <p:spPr bwMode="gray">
          <a:xfrm flipV="1">
            <a:off x="6790646" y="3256939"/>
            <a:ext cx="361632" cy="207803"/>
          </a:xfrm>
          <a:prstGeom prst="line">
            <a:avLst/>
          </a:prstGeom>
          <a:ln w="15875" cap="rnd">
            <a:solidFill>
              <a:schemeClr val="accent2">
                <a:lumMod val="20000"/>
                <a:lumOff val="8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8" name="Connecteur droit 647"/>
          <p:cNvCxnSpPr>
            <a:stCxn id="170" idx="4"/>
            <a:endCxn id="169" idx="2"/>
          </p:cNvCxnSpPr>
          <p:nvPr userDrawn="1"/>
        </p:nvCxnSpPr>
        <p:spPr bwMode="gray">
          <a:xfrm flipH="1">
            <a:off x="7152278" y="3049135"/>
            <a:ext cx="361632" cy="207804"/>
          </a:xfrm>
          <a:prstGeom prst="line">
            <a:avLst/>
          </a:prstGeom>
          <a:ln w="15875" cap="rnd">
            <a:solidFill>
              <a:schemeClr val="accent2">
                <a:lumMod val="20000"/>
                <a:lumOff val="8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7" name="Connecteur droit 676"/>
          <p:cNvCxnSpPr>
            <a:stCxn id="180" idx="5"/>
            <a:endCxn id="119" idx="1"/>
          </p:cNvCxnSpPr>
          <p:nvPr userDrawn="1"/>
        </p:nvCxnSpPr>
        <p:spPr bwMode="gray">
          <a:xfrm>
            <a:off x="8597457" y="3256939"/>
            <a:ext cx="5398" cy="415606"/>
          </a:xfrm>
          <a:prstGeom prst="line">
            <a:avLst/>
          </a:prstGeom>
          <a:ln w="15875" cap="rnd">
            <a:solidFill>
              <a:schemeClr val="accent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1" name="Connecteur droit 680"/>
          <p:cNvCxnSpPr>
            <a:stCxn id="181" idx="5"/>
            <a:endCxn id="180" idx="1"/>
          </p:cNvCxnSpPr>
          <p:nvPr userDrawn="1"/>
        </p:nvCxnSpPr>
        <p:spPr bwMode="gray">
          <a:xfrm flipH="1">
            <a:off x="8237174" y="3672546"/>
            <a:ext cx="360283" cy="207803"/>
          </a:xfrm>
          <a:prstGeom prst="line">
            <a:avLst/>
          </a:prstGeom>
          <a:ln w="15875" cap="rnd">
            <a:solidFill>
              <a:schemeClr val="accent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4" name="Connecteur droit 683"/>
          <p:cNvCxnSpPr>
            <a:stCxn id="111" idx="5"/>
            <a:endCxn id="180" idx="2"/>
          </p:cNvCxnSpPr>
          <p:nvPr userDrawn="1"/>
        </p:nvCxnSpPr>
        <p:spPr bwMode="gray">
          <a:xfrm flipH="1" flipV="1">
            <a:off x="7875542" y="3672546"/>
            <a:ext cx="365681" cy="207802"/>
          </a:xfrm>
          <a:prstGeom prst="line">
            <a:avLst/>
          </a:prstGeom>
          <a:ln w="15875" cap="rnd">
            <a:solidFill>
              <a:schemeClr val="accent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7" name="Connecteur droit 686"/>
          <p:cNvCxnSpPr>
            <a:stCxn id="170" idx="5"/>
            <a:endCxn id="180" idx="2"/>
          </p:cNvCxnSpPr>
          <p:nvPr userDrawn="1"/>
        </p:nvCxnSpPr>
        <p:spPr bwMode="gray">
          <a:xfrm>
            <a:off x="7875542" y="3256939"/>
            <a:ext cx="0" cy="415607"/>
          </a:xfrm>
          <a:prstGeom prst="line">
            <a:avLst/>
          </a:prstGeom>
          <a:ln w="15875" cap="rnd">
            <a:solidFill>
              <a:schemeClr val="accent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2" name="Connecteur droit 581"/>
          <p:cNvCxnSpPr>
            <a:stCxn id="159" idx="4"/>
            <a:endCxn id="169" idx="3"/>
          </p:cNvCxnSpPr>
          <p:nvPr userDrawn="1"/>
        </p:nvCxnSpPr>
        <p:spPr bwMode="gray">
          <a:xfrm>
            <a:off x="6790646" y="2633528"/>
            <a:ext cx="361632" cy="207804"/>
          </a:xfrm>
          <a:prstGeom prst="line">
            <a:avLst/>
          </a:prstGeom>
          <a:ln w="15875" cap="rnd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6" name="Connecteur droit 585"/>
          <p:cNvCxnSpPr>
            <a:stCxn id="159" idx="4"/>
            <a:endCxn id="159" idx="3"/>
          </p:cNvCxnSpPr>
          <p:nvPr userDrawn="1"/>
        </p:nvCxnSpPr>
        <p:spPr bwMode="gray">
          <a:xfrm flipH="1">
            <a:off x="6429014" y="2633528"/>
            <a:ext cx="361632" cy="207804"/>
          </a:xfrm>
          <a:prstGeom prst="line">
            <a:avLst/>
          </a:prstGeom>
          <a:ln w="15875" cap="rnd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0" name="Connecteur droit 549"/>
          <p:cNvCxnSpPr>
            <a:stCxn id="171" idx="4"/>
            <a:endCxn id="160" idx="5"/>
          </p:cNvCxnSpPr>
          <p:nvPr userDrawn="1"/>
        </p:nvCxnSpPr>
        <p:spPr bwMode="gray">
          <a:xfrm flipH="1" flipV="1">
            <a:off x="7152278" y="3256939"/>
            <a:ext cx="361632" cy="207803"/>
          </a:xfrm>
          <a:prstGeom prst="line">
            <a:avLst/>
          </a:prstGeom>
          <a:ln w="15875" cap="rnd">
            <a:solidFill>
              <a:schemeClr val="accent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7" name="Connecteur droit 606"/>
          <p:cNvCxnSpPr>
            <a:stCxn id="160" idx="4"/>
            <a:endCxn id="159" idx="5"/>
          </p:cNvCxnSpPr>
          <p:nvPr userDrawn="1"/>
        </p:nvCxnSpPr>
        <p:spPr bwMode="gray">
          <a:xfrm flipV="1">
            <a:off x="6790647" y="2841332"/>
            <a:ext cx="361632" cy="207803"/>
          </a:xfrm>
          <a:prstGeom prst="line">
            <a:avLst/>
          </a:prstGeom>
          <a:ln w="15875" cap="rnd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0" name="Connecteur droit 609"/>
          <p:cNvCxnSpPr>
            <a:stCxn id="158" idx="1"/>
            <a:endCxn id="169" idx="2"/>
          </p:cNvCxnSpPr>
          <p:nvPr userDrawn="1"/>
        </p:nvCxnSpPr>
        <p:spPr bwMode="gray">
          <a:xfrm>
            <a:off x="6790646" y="3049135"/>
            <a:ext cx="361632" cy="207804"/>
          </a:xfrm>
          <a:prstGeom prst="line">
            <a:avLst/>
          </a:prstGeom>
          <a:ln w="15875" cap="rnd">
            <a:solidFill>
              <a:schemeClr val="accent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5" name="Connecteur droit 534"/>
          <p:cNvCxnSpPr>
            <a:stCxn id="170" idx="4"/>
            <a:endCxn id="169" idx="4"/>
          </p:cNvCxnSpPr>
          <p:nvPr userDrawn="1"/>
        </p:nvCxnSpPr>
        <p:spPr bwMode="gray">
          <a:xfrm flipV="1">
            <a:off x="7513910" y="2633528"/>
            <a:ext cx="0" cy="415607"/>
          </a:xfrm>
          <a:prstGeom prst="line">
            <a:avLst/>
          </a:prstGeom>
          <a:ln w="15875" cap="rnd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8" name="Connecteur droit 537"/>
          <p:cNvCxnSpPr>
            <a:stCxn id="179" idx="2"/>
            <a:endCxn id="168" idx="1"/>
          </p:cNvCxnSpPr>
          <p:nvPr userDrawn="1"/>
        </p:nvCxnSpPr>
        <p:spPr bwMode="gray">
          <a:xfrm flipH="1" flipV="1">
            <a:off x="7513910" y="3049135"/>
            <a:ext cx="361632" cy="207804"/>
          </a:xfrm>
          <a:prstGeom prst="line">
            <a:avLst/>
          </a:prstGeom>
          <a:ln w="15875" cap="rnd">
            <a:solidFill>
              <a:schemeClr val="accent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1" name="Connecteur droit 570"/>
          <p:cNvCxnSpPr>
            <a:stCxn id="119" idx="4"/>
            <a:endCxn id="180" idx="4"/>
          </p:cNvCxnSpPr>
          <p:nvPr userDrawn="1"/>
        </p:nvCxnSpPr>
        <p:spPr bwMode="gray">
          <a:xfrm flipH="1">
            <a:off x="8237184" y="2841331"/>
            <a:ext cx="365671" cy="207804"/>
          </a:xfrm>
          <a:prstGeom prst="line">
            <a:avLst/>
          </a:prstGeom>
          <a:ln w="15875" cap="rnd">
            <a:solidFill>
              <a:schemeClr val="accent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6" name="Connecteur droit 575"/>
          <p:cNvCxnSpPr/>
          <p:nvPr userDrawn="1"/>
        </p:nvCxnSpPr>
        <p:spPr bwMode="gray">
          <a:xfrm flipV="1">
            <a:off x="8602855" y="2715768"/>
            <a:ext cx="213807" cy="125564"/>
          </a:xfrm>
          <a:prstGeom prst="line">
            <a:avLst/>
          </a:prstGeom>
          <a:ln w="15875" cap="rnd">
            <a:solidFill>
              <a:schemeClr val="accent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cteur droit 3"/>
          <p:cNvCxnSpPr>
            <a:stCxn id="113" idx="4"/>
            <a:endCxn id="113" idx="3"/>
          </p:cNvCxnSpPr>
          <p:nvPr userDrawn="1"/>
        </p:nvCxnSpPr>
        <p:spPr bwMode="gray">
          <a:xfrm flipH="1">
            <a:off x="8241223" y="347689"/>
            <a:ext cx="361632" cy="207804"/>
          </a:xfrm>
          <a:prstGeom prst="line">
            <a:avLst/>
          </a:prstGeom>
          <a:ln w="15875" cap="flat">
            <a:solidFill>
              <a:schemeClr val="accent5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>
            <a:stCxn id="113" idx="3"/>
            <a:endCxn id="113" idx="2"/>
          </p:cNvCxnSpPr>
          <p:nvPr userDrawn="1"/>
        </p:nvCxnSpPr>
        <p:spPr bwMode="gray">
          <a:xfrm>
            <a:off x="8241223" y="555493"/>
            <a:ext cx="0" cy="415607"/>
          </a:xfrm>
          <a:prstGeom prst="line">
            <a:avLst/>
          </a:prstGeom>
          <a:ln w="15875" cap="rnd">
            <a:solidFill>
              <a:schemeClr val="accent5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Connecteur droit 194"/>
          <p:cNvCxnSpPr>
            <a:stCxn id="174" idx="4"/>
            <a:endCxn id="173" idx="3"/>
          </p:cNvCxnSpPr>
          <p:nvPr userDrawn="1"/>
        </p:nvCxnSpPr>
        <p:spPr bwMode="gray">
          <a:xfrm flipH="1" flipV="1">
            <a:off x="7875544" y="347690"/>
            <a:ext cx="361634" cy="207803"/>
          </a:xfrm>
          <a:prstGeom prst="line">
            <a:avLst/>
          </a:prstGeom>
          <a:ln w="15875" cap="flat">
            <a:solidFill>
              <a:schemeClr val="accent5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8" name="Connecteur droit 797"/>
          <p:cNvCxnSpPr>
            <a:stCxn id="145" idx="4"/>
            <a:endCxn id="144" idx="4"/>
          </p:cNvCxnSpPr>
          <p:nvPr userDrawn="1"/>
        </p:nvCxnSpPr>
        <p:spPr bwMode="gray">
          <a:xfrm flipV="1">
            <a:off x="6067382" y="555493"/>
            <a:ext cx="0" cy="415607"/>
          </a:xfrm>
          <a:prstGeom prst="line">
            <a:avLst/>
          </a:prstGeom>
          <a:ln w="15875" cap="rnd">
            <a:solidFill>
              <a:schemeClr val="accent5">
                <a:lumMod val="60000"/>
                <a:lumOff val="4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2" name="Connecteur droit 801"/>
          <p:cNvCxnSpPr>
            <a:stCxn id="164" idx="3"/>
            <a:endCxn id="103" idx="3"/>
          </p:cNvCxnSpPr>
          <p:nvPr userDrawn="1"/>
        </p:nvCxnSpPr>
        <p:spPr bwMode="gray">
          <a:xfrm flipV="1">
            <a:off x="7152279" y="555493"/>
            <a:ext cx="365680" cy="207804"/>
          </a:xfrm>
          <a:prstGeom prst="line">
            <a:avLst/>
          </a:prstGeom>
          <a:ln w="15875" cap="flat">
            <a:solidFill>
              <a:schemeClr val="accent5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5" name="Connecteur droit 804"/>
          <p:cNvCxnSpPr>
            <a:stCxn id="153" idx="1"/>
            <a:endCxn id="163" idx="2"/>
          </p:cNvCxnSpPr>
          <p:nvPr userDrawn="1"/>
        </p:nvCxnSpPr>
        <p:spPr bwMode="gray">
          <a:xfrm flipV="1">
            <a:off x="6790647" y="763297"/>
            <a:ext cx="361632" cy="207803"/>
          </a:xfrm>
          <a:prstGeom prst="line">
            <a:avLst/>
          </a:prstGeom>
          <a:ln w="15875" cap="flat">
            <a:solidFill>
              <a:schemeClr val="accent5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8" name="Connecteur droit 807"/>
          <p:cNvCxnSpPr>
            <a:stCxn id="73" idx="5"/>
            <a:endCxn id="83" idx="4"/>
          </p:cNvCxnSpPr>
          <p:nvPr userDrawn="1"/>
        </p:nvCxnSpPr>
        <p:spPr bwMode="gray">
          <a:xfrm flipV="1">
            <a:off x="6071430" y="347689"/>
            <a:ext cx="361632" cy="207804"/>
          </a:xfrm>
          <a:prstGeom prst="line">
            <a:avLst/>
          </a:prstGeom>
          <a:ln w="15875" cap="flat">
            <a:solidFill>
              <a:schemeClr val="accent5">
                <a:lumMod val="20000"/>
                <a:lumOff val="8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Connecteur droit 323"/>
          <p:cNvCxnSpPr>
            <a:stCxn id="144" idx="3"/>
            <a:endCxn id="144" idx="4"/>
          </p:cNvCxnSpPr>
          <p:nvPr userDrawn="1"/>
        </p:nvCxnSpPr>
        <p:spPr bwMode="gray">
          <a:xfrm flipV="1">
            <a:off x="5705750" y="555493"/>
            <a:ext cx="361632" cy="207804"/>
          </a:xfrm>
          <a:prstGeom prst="line">
            <a:avLst/>
          </a:prstGeom>
          <a:ln w="15875" cap="rnd">
            <a:solidFill>
              <a:schemeClr val="accent4">
                <a:lumMod val="20000"/>
                <a:lumOff val="8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Connecteur droit 295"/>
          <p:cNvCxnSpPr>
            <a:stCxn id="145" idx="4"/>
            <a:endCxn id="146" idx="4"/>
          </p:cNvCxnSpPr>
          <p:nvPr userDrawn="1"/>
        </p:nvCxnSpPr>
        <p:spPr bwMode="gray">
          <a:xfrm>
            <a:off x="6067382" y="971100"/>
            <a:ext cx="0" cy="415607"/>
          </a:xfrm>
          <a:prstGeom prst="line">
            <a:avLst/>
          </a:prstGeom>
          <a:ln w="15875" cap="rnd">
            <a:solidFill>
              <a:schemeClr val="accent5">
                <a:lumMod val="60000"/>
                <a:lumOff val="4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Connecteur droit 299"/>
          <p:cNvCxnSpPr>
            <a:stCxn id="144" idx="1"/>
            <a:endCxn id="155" idx="2"/>
          </p:cNvCxnSpPr>
          <p:nvPr userDrawn="1"/>
        </p:nvCxnSpPr>
        <p:spPr bwMode="gray">
          <a:xfrm>
            <a:off x="6067382" y="1386707"/>
            <a:ext cx="361632" cy="207804"/>
          </a:xfrm>
          <a:prstGeom prst="line">
            <a:avLst/>
          </a:prstGeom>
          <a:ln w="15875" cap="rnd">
            <a:solidFill>
              <a:schemeClr val="accent5">
                <a:lumMod val="60000"/>
                <a:lumOff val="4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Connecteur droit 267"/>
          <p:cNvCxnSpPr>
            <a:stCxn id="95" idx="5"/>
            <a:endCxn id="164" idx="2"/>
          </p:cNvCxnSpPr>
          <p:nvPr userDrawn="1"/>
        </p:nvCxnSpPr>
        <p:spPr bwMode="gray">
          <a:xfrm flipH="1" flipV="1">
            <a:off x="7152278" y="1178904"/>
            <a:ext cx="365681" cy="207803"/>
          </a:xfrm>
          <a:prstGeom prst="line">
            <a:avLst/>
          </a:prstGeom>
          <a:ln w="15875" cap="rnd">
            <a:solidFill>
              <a:schemeClr val="accent5">
                <a:lumMod val="20000"/>
                <a:lumOff val="8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2" name="Connecteur droit 861"/>
          <p:cNvCxnSpPr>
            <a:stCxn id="155" idx="4"/>
            <a:endCxn id="164" idx="2"/>
          </p:cNvCxnSpPr>
          <p:nvPr userDrawn="1"/>
        </p:nvCxnSpPr>
        <p:spPr bwMode="gray">
          <a:xfrm>
            <a:off x="6790647" y="971100"/>
            <a:ext cx="361632" cy="207804"/>
          </a:xfrm>
          <a:prstGeom prst="line">
            <a:avLst/>
          </a:prstGeom>
          <a:ln w="15875" cap="rnd">
            <a:solidFill>
              <a:schemeClr val="accent5">
                <a:lumMod val="20000"/>
                <a:lumOff val="8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6" name="Connecteur droit 865"/>
          <p:cNvCxnSpPr>
            <a:stCxn id="180" idx="4"/>
            <a:endCxn id="179" idx="3"/>
          </p:cNvCxnSpPr>
          <p:nvPr userDrawn="1"/>
        </p:nvCxnSpPr>
        <p:spPr bwMode="gray">
          <a:xfrm flipH="1" flipV="1">
            <a:off x="7875549" y="2841332"/>
            <a:ext cx="361635" cy="207803"/>
          </a:xfrm>
          <a:prstGeom prst="line">
            <a:avLst/>
          </a:prstGeom>
          <a:ln w="15875" cap="rnd">
            <a:solidFill>
              <a:schemeClr val="accent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9" name="Connecteur droit 868"/>
          <p:cNvCxnSpPr>
            <a:stCxn id="177" idx="1"/>
            <a:endCxn id="118" idx="4"/>
          </p:cNvCxnSpPr>
          <p:nvPr userDrawn="1"/>
        </p:nvCxnSpPr>
        <p:spPr bwMode="gray">
          <a:xfrm flipV="1">
            <a:off x="8237180" y="2425724"/>
            <a:ext cx="365675" cy="207804"/>
          </a:xfrm>
          <a:prstGeom prst="line">
            <a:avLst/>
          </a:prstGeom>
          <a:ln w="15875" cap="rnd">
            <a:solidFill>
              <a:schemeClr val="accent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7" name="Connecteur droit 916"/>
          <p:cNvCxnSpPr>
            <a:stCxn id="160" idx="3"/>
            <a:endCxn id="159" idx="1"/>
          </p:cNvCxnSpPr>
          <p:nvPr userDrawn="1"/>
        </p:nvCxnSpPr>
        <p:spPr bwMode="gray">
          <a:xfrm>
            <a:off x="6429015" y="3256939"/>
            <a:ext cx="361632" cy="207803"/>
          </a:xfrm>
          <a:prstGeom prst="line">
            <a:avLst/>
          </a:prstGeom>
          <a:ln w="15875" cap="rnd">
            <a:solidFill>
              <a:schemeClr val="accent6">
                <a:lumMod val="40000"/>
                <a:lumOff val="6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0" name="Connecteur droit 919"/>
          <p:cNvCxnSpPr>
            <a:stCxn id="159" idx="1"/>
            <a:endCxn id="100" idx="2"/>
          </p:cNvCxnSpPr>
          <p:nvPr userDrawn="1"/>
        </p:nvCxnSpPr>
        <p:spPr bwMode="gray">
          <a:xfrm>
            <a:off x="6790647" y="3464742"/>
            <a:ext cx="4048" cy="415607"/>
          </a:xfrm>
          <a:prstGeom prst="line">
            <a:avLst/>
          </a:prstGeom>
          <a:ln w="15875" cap="rnd">
            <a:solidFill>
              <a:schemeClr val="accent2">
                <a:lumMod val="40000"/>
                <a:lumOff val="6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3" name="Connecteur droit 922"/>
          <p:cNvCxnSpPr>
            <a:stCxn id="171" idx="3"/>
            <a:endCxn id="171" idx="4"/>
          </p:cNvCxnSpPr>
          <p:nvPr userDrawn="1"/>
        </p:nvCxnSpPr>
        <p:spPr bwMode="gray">
          <a:xfrm flipV="1">
            <a:off x="7152278" y="3464742"/>
            <a:ext cx="361632" cy="207804"/>
          </a:xfrm>
          <a:prstGeom prst="line">
            <a:avLst/>
          </a:prstGeom>
          <a:ln w="15875" cap="rnd">
            <a:solidFill>
              <a:schemeClr val="accent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6" name="Connecteur droit 925"/>
          <p:cNvCxnSpPr>
            <a:stCxn id="171" idx="5"/>
            <a:endCxn id="100" idx="5"/>
          </p:cNvCxnSpPr>
          <p:nvPr userDrawn="1"/>
        </p:nvCxnSpPr>
        <p:spPr bwMode="gray">
          <a:xfrm flipH="1" flipV="1">
            <a:off x="7517959" y="3464742"/>
            <a:ext cx="357583" cy="207804"/>
          </a:xfrm>
          <a:prstGeom prst="line">
            <a:avLst/>
          </a:prstGeom>
          <a:ln w="15875" cap="rnd">
            <a:solidFill>
              <a:schemeClr val="accent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5" name="Connecteur droit 934"/>
          <p:cNvCxnSpPr>
            <a:stCxn id="748" idx="5"/>
            <a:endCxn id="181" idx="0"/>
          </p:cNvCxnSpPr>
          <p:nvPr userDrawn="1"/>
        </p:nvCxnSpPr>
        <p:spPr bwMode="gray">
          <a:xfrm flipV="1">
            <a:off x="8241223" y="4088153"/>
            <a:ext cx="356243" cy="212161"/>
          </a:xfrm>
          <a:prstGeom prst="line">
            <a:avLst/>
          </a:prstGeom>
          <a:ln w="15875" cap="rnd">
            <a:solidFill>
              <a:schemeClr val="accent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8" name="Connecteur droit 937"/>
          <p:cNvCxnSpPr>
            <a:stCxn id="121" idx="4"/>
            <a:endCxn id="181" idx="0"/>
          </p:cNvCxnSpPr>
          <p:nvPr userDrawn="1"/>
        </p:nvCxnSpPr>
        <p:spPr bwMode="gray">
          <a:xfrm flipH="1">
            <a:off x="8597466" y="3672545"/>
            <a:ext cx="5389" cy="415608"/>
          </a:xfrm>
          <a:prstGeom prst="line">
            <a:avLst/>
          </a:prstGeom>
          <a:ln w="15875" cap="rnd">
            <a:solidFill>
              <a:schemeClr val="accent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1" name="Connecteur droit 940"/>
          <p:cNvCxnSpPr>
            <a:stCxn id="160" idx="1"/>
            <a:endCxn id="151" idx="5"/>
          </p:cNvCxnSpPr>
          <p:nvPr userDrawn="1"/>
        </p:nvCxnSpPr>
        <p:spPr bwMode="gray">
          <a:xfrm flipH="1" flipV="1">
            <a:off x="6429015" y="3672546"/>
            <a:ext cx="361632" cy="207803"/>
          </a:xfrm>
          <a:prstGeom prst="line">
            <a:avLst/>
          </a:prstGeom>
          <a:ln w="15875" cap="rnd">
            <a:solidFill>
              <a:schemeClr val="accent6">
                <a:lumMod val="20000"/>
                <a:lumOff val="8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4" name="Connecteur droit 943"/>
          <p:cNvCxnSpPr>
            <a:stCxn id="89" idx="0"/>
            <a:endCxn id="170" idx="2"/>
          </p:cNvCxnSpPr>
          <p:nvPr userDrawn="1"/>
        </p:nvCxnSpPr>
        <p:spPr bwMode="gray">
          <a:xfrm>
            <a:off x="6794694" y="3464742"/>
            <a:ext cx="357585" cy="207804"/>
          </a:xfrm>
          <a:prstGeom prst="line">
            <a:avLst/>
          </a:prstGeom>
          <a:ln w="15875" cap="rnd">
            <a:solidFill>
              <a:schemeClr val="accent6">
                <a:lumMod val="40000"/>
                <a:lumOff val="6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2" name="Connecteur droit 951"/>
          <p:cNvCxnSpPr>
            <a:stCxn id="100" idx="1"/>
            <a:endCxn id="101" idx="3"/>
          </p:cNvCxnSpPr>
          <p:nvPr userDrawn="1"/>
        </p:nvCxnSpPr>
        <p:spPr bwMode="gray">
          <a:xfrm flipH="1" flipV="1">
            <a:off x="6794695" y="3880348"/>
            <a:ext cx="361632" cy="207804"/>
          </a:xfrm>
          <a:prstGeom prst="line">
            <a:avLst/>
          </a:prstGeom>
          <a:ln w="15875" cap="rnd">
            <a:solidFill>
              <a:schemeClr val="accent6">
                <a:lumMod val="20000"/>
                <a:lumOff val="8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5" name="Connecteur droit 954"/>
          <p:cNvCxnSpPr>
            <a:stCxn id="747" idx="5"/>
            <a:endCxn id="161" idx="0"/>
          </p:cNvCxnSpPr>
          <p:nvPr userDrawn="1"/>
        </p:nvCxnSpPr>
        <p:spPr bwMode="gray">
          <a:xfrm flipH="1" flipV="1">
            <a:off x="7152280" y="4088153"/>
            <a:ext cx="365679" cy="212161"/>
          </a:xfrm>
          <a:prstGeom prst="line">
            <a:avLst/>
          </a:prstGeom>
          <a:ln w="15875" cap="rnd">
            <a:solidFill>
              <a:schemeClr val="accent6">
                <a:lumMod val="20000"/>
                <a:lumOff val="8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2" name="Connecteur droit 961"/>
          <p:cNvCxnSpPr>
            <a:stCxn id="748" idx="4"/>
            <a:endCxn id="748" idx="3"/>
          </p:cNvCxnSpPr>
          <p:nvPr userDrawn="1"/>
        </p:nvCxnSpPr>
        <p:spPr bwMode="gray">
          <a:xfrm flipH="1">
            <a:off x="7517959" y="4092510"/>
            <a:ext cx="361632" cy="207804"/>
          </a:xfrm>
          <a:prstGeom prst="line">
            <a:avLst/>
          </a:prstGeom>
          <a:ln w="15875" cap="rnd">
            <a:solidFill>
              <a:schemeClr val="accent6">
                <a:lumMod val="20000"/>
                <a:lumOff val="8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9" name="Connecteur droit 478"/>
          <p:cNvCxnSpPr>
            <a:stCxn id="176" idx="1"/>
            <a:endCxn id="177" idx="3"/>
          </p:cNvCxnSpPr>
          <p:nvPr userDrawn="1"/>
        </p:nvCxnSpPr>
        <p:spPr bwMode="gray">
          <a:xfrm flipH="1" flipV="1">
            <a:off x="7875542" y="2010118"/>
            <a:ext cx="361632" cy="207803"/>
          </a:xfrm>
          <a:prstGeom prst="line">
            <a:avLst/>
          </a:prstGeom>
          <a:ln w="15875" cap="rnd">
            <a:solidFill>
              <a:schemeClr val="accent5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Connecteur droit 211"/>
          <p:cNvCxnSpPr>
            <a:stCxn id="105" idx="2"/>
            <a:endCxn id="166" idx="4"/>
          </p:cNvCxnSpPr>
          <p:nvPr userDrawn="1"/>
        </p:nvCxnSpPr>
        <p:spPr bwMode="gray">
          <a:xfrm flipH="1" flipV="1">
            <a:off x="7513910" y="1386707"/>
            <a:ext cx="4049" cy="415607"/>
          </a:xfrm>
          <a:prstGeom prst="line">
            <a:avLst/>
          </a:prstGeom>
          <a:ln w="15875" cap="rnd">
            <a:solidFill>
              <a:schemeClr val="accent5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Connecteur droit 214"/>
          <p:cNvCxnSpPr>
            <a:stCxn id="176" idx="2"/>
            <a:endCxn id="106" idx="3"/>
          </p:cNvCxnSpPr>
          <p:nvPr userDrawn="1"/>
        </p:nvCxnSpPr>
        <p:spPr bwMode="gray">
          <a:xfrm flipH="1" flipV="1">
            <a:off x="7517959" y="1802314"/>
            <a:ext cx="357583" cy="207804"/>
          </a:xfrm>
          <a:prstGeom prst="line">
            <a:avLst/>
          </a:prstGeom>
          <a:ln w="15875" cap="rnd">
            <a:solidFill>
              <a:schemeClr val="accent5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Connecteur droit 205"/>
          <p:cNvCxnSpPr>
            <a:stCxn id="174" idx="2"/>
            <a:endCxn id="165" idx="4"/>
          </p:cNvCxnSpPr>
          <p:nvPr userDrawn="1"/>
        </p:nvCxnSpPr>
        <p:spPr bwMode="gray">
          <a:xfrm flipH="1" flipV="1">
            <a:off x="7513910" y="971100"/>
            <a:ext cx="361632" cy="207804"/>
          </a:xfrm>
          <a:prstGeom prst="line">
            <a:avLst/>
          </a:prstGeom>
          <a:ln w="15875" cap="rnd">
            <a:solidFill>
              <a:schemeClr val="accent5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Connecteur droit 229"/>
          <p:cNvCxnSpPr>
            <a:stCxn id="165" idx="5"/>
            <a:endCxn id="115" idx="3"/>
          </p:cNvCxnSpPr>
          <p:nvPr userDrawn="1"/>
        </p:nvCxnSpPr>
        <p:spPr bwMode="gray">
          <a:xfrm>
            <a:off x="7875542" y="1178904"/>
            <a:ext cx="365681" cy="207803"/>
          </a:xfrm>
          <a:prstGeom prst="line">
            <a:avLst/>
          </a:prstGeom>
          <a:ln w="15875" cap="rnd">
            <a:solidFill>
              <a:schemeClr val="accent5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Connecteur droit 232"/>
          <p:cNvCxnSpPr>
            <a:stCxn id="175" idx="3"/>
            <a:endCxn id="175" idx="4"/>
          </p:cNvCxnSpPr>
          <p:nvPr userDrawn="1"/>
        </p:nvCxnSpPr>
        <p:spPr bwMode="gray">
          <a:xfrm flipV="1">
            <a:off x="7875542" y="971100"/>
            <a:ext cx="361632" cy="207804"/>
          </a:xfrm>
          <a:prstGeom prst="line">
            <a:avLst/>
          </a:prstGeom>
          <a:ln w="15875" cap="rnd">
            <a:solidFill>
              <a:schemeClr val="accent5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Connecteur droit 208"/>
          <p:cNvCxnSpPr>
            <a:stCxn id="165" idx="5"/>
            <a:endCxn id="164" idx="1"/>
          </p:cNvCxnSpPr>
          <p:nvPr userDrawn="1"/>
        </p:nvCxnSpPr>
        <p:spPr bwMode="gray">
          <a:xfrm flipH="1">
            <a:off x="7513910" y="1178904"/>
            <a:ext cx="361632" cy="207803"/>
          </a:xfrm>
          <a:prstGeom prst="line">
            <a:avLst/>
          </a:prstGeom>
          <a:ln w="15875" cap="rnd">
            <a:solidFill>
              <a:schemeClr val="accent5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0" name="Connecteur droit 969"/>
          <p:cNvCxnSpPr>
            <a:stCxn id="171" idx="3"/>
            <a:endCxn id="110" idx="2"/>
          </p:cNvCxnSpPr>
          <p:nvPr userDrawn="1"/>
        </p:nvCxnSpPr>
        <p:spPr bwMode="gray">
          <a:xfrm>
            <a:off x="7152278" y="3672546"/>
            <a:ext cx="365681" cy="207803"/>
          </a:xfrm>
          <a:prstGeom prst="line">
            <a:avLst/>
          </a:prstGeom>
          <a:ln w="15875" cap="rnd">
            <a:solidFill>
              <a:schemeClr val="accent6">
                <a:lumMod val="40000"/>
                <a:lumOff val="6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3" name="Connecteur droit 972"/>
          <p:cNvCxnSpPr>
            <a:stCxn id="101" idx="5"/>
            <a:endCxn id="748" idx="4"/>
          </p:cNvCxnSpPr>
          <p:nvPr userDrawn="1"/>
        </p:nvCxnSpPr>
        <p:spPr bwMode="gray">
          <a:xfrm>
            <a:off x="7517959" y="3880348"/>
            <a:ext cx="361632" cy="212162"/>
          </a:xfrm>
          <a:prstGeom prst="line">
            <a:avLst/>
          </a:prstGeom>
          <a:ln w="15875" cap="rnd">
            <a:solidFill>
              <a:schemeClr val="accent6">
                <a:lumMod val="40000"/>
                <a:lumOff val="6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9" name="Connecteur droit 928"/>
          <p:cNvCxnSpPr>
            <a:stCxn id="180" idx="2"/>
            <a:endCxn id="748" idx="4"/>
          </p:cNvCxnSpPr>
          <p:nvPr userDrawn="1"/>
        </p:nvCxnSpPr>
        <p:spPr bwMode="gray">
          <a:xfrm>
            <a:off x="7875551" y="3672546"/>
            <a:ext cx="4040" cy="419964"/>
          </a:xfrm>
          <a:prstGeom prst="line">
            <a:avLst/>
          </a:prstGeom>
          <a:ln w="15875" cap="rnd">
            <a:solidFill>
              <a:schemeClr val="accent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2" name="Connecteur droit 931"/>
          <p:cNvCxnSpPr>
            <a:stCxn id="748" idx="4"/>
            <a:endCxn id="748" idx="5"/>
          </p:cNvCxnSpPr>
          <p:nvPr userDrawn="1"/>
        </p:nvCxnSpPr>
        <p:spPr bwMode="gray">
          <a:xfrm>
            <a:off x="7879591" y="4092510"/>
            <a:ext cx="361632" cy="207804"/>
          </a:xfrm>
          <a:prstGeom prst="line">
            <a:avLst/>
          </a:prstGeom>
          <a:ln w="15875" cap="rnd">
            <a:solidFill>
              <a:schemeClr val="accent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8" name="Connecteur droit 907"/>
          <p:cNvCxnSpPr>
            <a:stCxn id="160" idx="0"/>
            <a:endCxn id="169" idx="2"/>
          </p:cNvCxnSpPr>
          <p:nvPr userDrawn="1"/>
        </p:nvCxnSpPr>
        <p:spPr bwMode="gray">
          <a:xfrm flipV="1">
            <a:off x="7152279" y="3256939"/>
            <a:ext cx="0" cy="415607"/>
          </a:xfrm>
          <a:prstGeom prst="line">
            <a:avLst/>
          </a:prstGeom>
          <a:ln w="15875" cap="rnd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8" name="Connecteur droit 957"/>
          <p:cNvCxnSpPr>
            <a:stCxn id="747" idx="4"/>
            <a:endCxn id="170" idx="2"/>
          </p:cNvCxnSpPr>
          <p:nvPr userDrawn="1"/>
        </p:nvCxnSpPr>
        <p:spPr bwMode="gray">
          <a:xfrm flipH="1" flipV="1">
            <a:off x="7152279" y="3672546"/>
            <a:ext cx="4048" cy="419964"/>
          </a:xfrm>
          <a:prstGeom prst="line">
            <a:avLst/>
          </a:prstGeom>
          <a:ln w="15875" cap="rnd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05" name="Groupe 1004"/>
          <p:cNvGrpSpPr/>
          <p:nvPr userDrawn="1"/>
        </p:nvGrpSpPr>
        <p:grpSpPr bwMode="gray">
          <a:xfrm>
            <a:off x="5344863" y="352734"/>
            <a:ext cx="3486231" cy="3963296"/>
            <a:chOff x="10660946" y="2252678"/>
            <a:chExt cx="3486231" cy="3963296"/>
          </a:xfrm>
        </p:grpSpPr>
        <p:sp>
          <p:nvSpPr>
            <p:cNvPr id="985" name="Forme libre : forme 67">
              <a:extLst>
                <a:ext uri="{FF2B5EF4-FFF2-40B4-BE49-F238E27FC236}">
                  <a16:creationId xmlns:a16="http://schemas.microsoft.com/office/drawing/2014/main" id="{E3308FDE-D4DD-49AA-AA00-D4CC3B8FCD4A}"/>
                </a:ext>
              </a:extLst>
            </p:cNvPr>
            <p:cNvSpPr>
              <a:spLocks noChangeAspect="1"/>
            </p:cNvSpPr>
            <p:nvPr userDrawn="1"/>
          </p:nvSpPr>
          <p:spPr bwMode="gray">
            <a:xfrm>
              <a:off x="10660946" y="2444099"/>
              <a:ext cx="1459052" cy="1692500"/>
            </a:xfrm>
            <a:custGeom>
              <a:avLst/>
              <a:gdLst/>
              <a:ahLst/>
              <a:cxnLst/>
              <a:rect l="l" t="t" r="r" b="b"/>
              <a:pathLst>
                <a:path w="1459052" h="1692500">
                  <a:moveTo>
                    <a:pt x="736822" y="0"/>
                  </a:moveTo>
                  <a:lnTo>
                    <a:pt x="1459052" y="423125"/>
                  </a:lnTo>
                  <a:lnTo>
                    <a:pt x="1459052" y="1269375"/>
                  </a:lnTo>
                  <a:lnTo>
                    <a:pt x="736822" y="1692500"/>
                  </a:lnTo>
                  <a:lnTo>
                    <a:pt x="361849" y="1477169"/>
                  </a:lnTo>
                  <a:lnTo>
                    <a:pt x="417661" y="1444471"/>
                  </a:lnTo>
                  <a:lnTo>
                    <a:pt x="736261" y="1627429"/>
                  </a:lnTo>
                  <a:lnTo>
                    <a:pt x="1402957" y="1236839"/>
                  </a:lnTo>
                  <a:lnTo>
                    <a:pt x="1402957" y="455661"/>
                  </a:lnTo>
                  <a:lnTo>
                    <a:pt x="736261" y="65071"/>
                  </a:lnTo>
                  <a:lnTo>
                    <a:pt x="56095" y="455661"/>
                  </a:lnTo>
                  <a:lnTo>
                    <a:pt x="56095" y="876488"/>
                  </a:lnTo>
                  <a:lnTo>
                    <a:pt x="0" y="844191"/>
                  </a:lnTo>
                  <a:lnTo>
                    <a:pt x="0" y="423125"/>
                  </a:lnTo>
                  <a:close/>
                </a:path>
              </a:pathLst>
            </a:custGeom>
            <a:solidFill>
              <a:schemeClr val="accent1"/>
            </a:solidFill>
            <a:ln w="5715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fr-CA"/>
            </a:p>
          </p:txBody>
        </p:sp>
        <p:sp>
          <p:nvSpPr>
            <p:cNvPr id="986" name="Rectangle 902"/>
            <p:cNvSpPr/>
            <p:nvPr userDrawn="1"/>
          </p:nvSpPr>
          <p:spPr bwMode="gray">
            <a:xfrm>
              <a:off x="12824163" y="2252678"/>
              <a:ext cx="1323014" cy="1466874"/>
            </a:xfrm>
            <a:custGeom>
              <a:avLst/>
              <a:gdLst/>
              <a:ahLst/>
              <a:cxnLst/>
              <a:rect l="l" t="t" r="r" b="b"/>
              <a:pathLst>
                <a:path w="1323014" h="1466874">
                  <a:moveTo>
                    <a:pt x="1010312" y="0"/>
                  </a:moveTo>
                  <a:lnTo>
                    <a:pt x="1121942" y="0"/>
                  </a:lnTo>
                  <a:lnTo>
                    <a:pt x="1323014" y="117800"/>
                  </a:lnTo>
                  <a:lnTo>
                    <a:pt x="1323014" y="183200"/>
                  </a:lnTo>
                  <a:close/>
                  <a:moveTo>
                    <a:pt x="343921" y="0"/>
                  </a:moveTo>
                  <a:lnTo>
                    <a:pt x="456674" y="0"/>
                  </a:lnTo>
                  <a:lnTo>
                    <a:pt x="56095" y="230035"/>
                  </a:lnTo>
                  <a:lnTo>
                    <a:pt x="56095" y="1011213"/>
                  </a:lnTo>
                  <a:lnTo>
                    <a:pt x="736261" y="1401803"/>
                  </a:lnTo>
                  <a:lnTo>
                    <a:pt x="1323014" y="1058048"/>
                  </a:lnTo>
                  <a:lnTo>
                    <a:pt x="1323014" y="1123448"/>
                  </a:lnTo>
                  <a:lnTo>
                    <a:pt x="736822" y="1466874"/>
                  </a:lnTo>
                  <a:lnTo>
                    <a:pt x="0" y="1043749"/>
                  </a:lnTo>
                  <a:lnTo>
                    <a:pt x="0" y="197499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987" name="Freeform 56">
              <a:extLst>
                <a:ext uri="{FF2B5EF4-FFF2-40B4-BE49-F238E27FC236}">
                  <a16:creationId xmlns:a16="http://schemas.microsoft.com/office/drawing/2014/main" id="{693BFA79-EB7D-497C-8CCA-D98BDF320903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12110289" y="4941888"/>
              <a:ext cx="1459052" cy="1274086"/>
            </a:xfrm>
            <a:custGeom>
              <a:avLst/>
              <a:gdLst/>
              <a:ahLst/>
              <a:cxnLst/>
              <a:rect l="l" t="t" r="r" b="b"/>
              <a:pathLst>
                <a:path w="1459052" h="1274086">
                  <a:moveTo>
                    <a:pt x="736822" y="0"/>
                  </a:moveTo>
                  <a:lnTo>
                    <a:pt x="1459052" y="423125"/>
                  </a:lnTo>
                  <a:lnTo>
                    <a:pt x="1459052" y="1269375"/>
                  </a:lnTo>
                  <a:lnTo>
                    <a:pt x="1451012" y="1274086"/>
                  </a:lnTo>
                  <a:lnTo>
                    <a:pt x="1395535" y="1241188"/>
                  </a:lnTo>
                  <a:lnTo>
                    <a:pt x="1402957" y="1236840"/>
                  </a:lnTo>
                  <a:lnTo>
                    <a:pt x="1402957" y="455661"/>
                  </a:lnTo>
                  <a:lnTo>
                    <a:pt x="736261" y="65071"/>
                  </a:lnTo>
                  <a:lnTo>
                    <a:pt x="56095" y="455661"/>
                  </a:lnTo>
                  <a:lnTo>
                    <a:pt x="56095" y="813858"/>
                  </a:lnTo>
                  <a:lnTo>
                    <a:pt x="0" y="846155"/>
                  </a:lnTo>
                  <a:lnTo>
                    <a:pt x="0" y="423125"/>
                  </a:lnTo>
                  <a:close/>
                </a:path>
              </a:pathLst>
            </a:custGeom>
            <a:solidFill>
              <a:schemeClr val="accent1"/>
            </a:solidFill>
            <a:ln w="1905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</p:grpSp>
      <p:sp>
        <p:nvSpPr>
          <p:cNvPr id="17" name="Espace réservé du texte 16"/>
          <p:cNvSpPr>
            <a:spLocks noGrp="1"/>
          </p:cNvSpPr>
          <p:nvPr userDrawn="1">
            <p:ph type="body" sz="quarter" idx="13" hasCustomPrompt="1"/>
          </p:nvPr>
        </p:nvSpPr>
        <p:spPr bwMode="gray">
          <a:xfrm>
            <a:off x="1475656" y="4941888"/>
            <a:ext cx="4609232" cy="215503"/>
          </a:xfrm>
          <a:prstGeom prst="rect">
            <a:avLst/>
          </a:prstGeom>
          <a:ln>
            <a:noFill/>
            <a:prstDash val="sysDash"/>
          </a:ln>
        </p:spPr>
        <p:txBody>
          <a:bodyPr>
            <a:noAutofit/>
          </a:bodyPr>
          <a:lstStyle>
            <a:lvl1pPr marL="0" indent="0">
              <a:buNone/>
              <a:defRPr sz="1600" baseline="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pPr lvl="0"/>
            <a:r>
              <a:rPr lang="fr-CA" dirty="0"/>
              <a:t>Date/version</a:t>
            </a:r>
          </a:p>
        </p:txBody>
      </p:sp>
      <p:sp>
        <p:nvSpPr>
          <p:cNvPr id="11" name="Rectangle 2"/>
          <p:cNvSpPr>
            <a:spLocks noGrp="1" noChangeArrowheads="1"/>
          </p:cNvSpPr>
          <p:nvPr userDrawn="1">
            <p:ph type="ctrTitle" hasCustomPrompt="1"/>
          </p:nvPr>
        </p:nvSpPr>
        <p:spPr bwMode="gray">
          <a:xfrm>
            <a:off x="1475656" y="1341438"/>
            <a:ext cx="4609232" cy="2016125"/>
          </a:xfrm>
          <a:ln>
            <a:noFill/>
            <a:prstDash val="sysDash"/>
          </a:ln>
        </p:spPr>
        <p:txBody>
          <a:bodyPr anchor="b"/>
          <a:lstStyle>
            <a:lvl1pPr>
              <a:defRPr sz="3200" b="1" baseline="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pPr lvl="0"/>
            <a:r>
              <a:rPr lang="fr-CA" noProof="0" dirty="0">
                <a:sym typeface="Gotham-Medium" pitchFamily="88" charset="0"/>
              </a:rPr>
              <a:t>Titre de la présentation</a:t>
            </a:r>
          </a:p>
        </p:txBody>
      </p:sp>
      <p:sp>
        <p:nvSpPr>
          <p:cNvPr id="12" name="Rectangle 3"/>
          <p:cNvSpPr>
            <a:spLocks noGrp="1" noChangeArrowheads="1"/>
          </p:cNvSpPr>
          <p:nvPr userDrawn="1">
            <p:ph type="subTitle" idx="1" hasCustomPrompt="1"/>
          </p:nvPr>
        </p:nvSpPr>
        <p:spPr bwMode="gray">
          <a:xfrm>
            <a:off x="1475656" y="3500437"/>
            <a:ext cx="4609232" cy="1296988"/>
          </a:xfrm>
          <a:prstGeom prst="rect">
            <a:avLst/>
          </a:prstGeom>
          <a:ln>
            <a:noFill/>
            <a:prstDash val="sysDash"/>
          </a:ln>
        </p:spPr>
        <p:txBody>
          <a:bodyPr lIns="0"/>
          <a:lstStyle>
            <a:lvl1pPr marL="0" indent="0">
              <a:buFontTx/>
              <a:buNone/>
              <a:defRPr sz="210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pPr lvl="0"/>
            <a:r>
              <a:rPr lang="fr-FR" noProof="0" dirty="0">
                <a:sym typeface="Gotham-Medium" pitchFamily="88" charset="0"/>
              </a:rPr>
              <a:t>Sous-titre de la présentation</a:t>
            </a:r>
            <a:endParaRPr lang="fr-CA" noProof="0" dirty="0">
              <a:sym typeface="Gotham-Medium" pitchFamily="88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742" y="5767693"/>
            <a:ext cx="1803811" cy="391862"/>
          </a:xfrm>
          <a:prstGeom prst="rect">
            <a:avLst/>
          </a:prstGeom>
        </p:spPr>
      </p:pic>
      <p:cxnSp>
        <p:nvCxnSpPr>
          <p:cNvPr id="7" name="Connecteur droit 6"/>
          <p:cNvCxnSpPr/>
          <p:nvPr userDrawn="1"/>
        </p:nvCxnSpPr>
        <p:spPr>
          <a:xfrm flipH="1">
            <a:off x="4154949" y="5326484"/>
            <a:ext cx="318017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6740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ois contenus + tit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850" y="476251"/>
            <a:ext cx="8496300" cy="720724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C9E1C-E3B0-4ADD-AE47-B05B7A5B811A}" type="datetime1">
              <a:rPr lang="fr-CA" smtClean="0">
                <a:solidFill>
                  <a:srgbClr val="000000">
                    <a:tint val="75000"/>
                  </a:srgbClr>
                </a:solidFill>
              </a:rPr>
              <a:pPr/>
              <a:t>2020-08-18</a:t>
            </a:fld>
            <a:endParaRPr lang="fr-CA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C7536-4046-4F46-856D-63BE82C36B30}" type="slidenum">
              <a:rPr lang="fr-CA" smtClean="0">
                <a:solidFill>
                  <a:srgbClr val="000000">
                    <a:tint val="75000"/>
                  </a:srgbClr>
                </a:solidFill>
              </a:rPr>
              <a:pPr/>
              <a:t>‹N°›</a:t>
            </a:fld>
            <a:endParaRPr lang="fr-CA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0" name="Espace réservé du texte 8"/>
          <p:cNvSpPr>
            <a:spLocks noGrp="1"/>
          </p:cNvSpPr>
          <p:nvPr>
            <p:ph type="body" sz="quarter" idx="16" hasCustomPrompt="1"/>
          </p:nvPr>
        </p:nvSpPr>
        <p:spPr>
          <a:xfrm>
            <a:off x="323850" y="1340113"/>
            <a:ext cx="2736000" cy="576000"/>
          </a:xfrm>
          <a:prstGeom prst="rect">
            <a:avLst/>
          </a:prstGeom>
          <a:solidFill>
            <a:schemeClr val="accent1"/>
          </a:solidFill>
        </p:spPr>
        <p:txBody>
          <a:bodyPr lIns="35981" tIns="35981" rIns="35981" bIns="35981"/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Cliquez pour modifier le titre</a:t>
            </a:r>
            <a:endParaRPr lang="fr-CA" dirty="0"/>
          </a:p>
        </p:txBody>
      </p:sp>
      <p:sp>
        <p:nvSpPr>
          <p:cNvPr id="11" name="Espace réservé du texte 8"/>
          <p:cNvSpPr>
            <a:spLocks noGrp="1"/>
          </p:cNvSpPr>
          <p:nvPr>
            <p:ph type="body" sz="quarter" idx="17" hasCustomPrompt="1"/>
          </p:nvPr>
        </p:nvSpPr>
        <p:spPr>
          <a:xfrm>
            <a:off x="3203578" y="1340113"/>
            <a:ext cx="2736000" cy="576000"/>
          </a:xfrm>
          <a:prstGeom prst="rect">
            <a:avLst/>
          </a:prstGeom>
          <a:solidFill>
            <a:schemeClr val="accent1"/>
          </a:solidFill>
        </p:spPr>
        <p:txBody>
          <a:bodyPr lIns="35981" tIns="35981" rIns="35981" bIns="35981"/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Cliquez pour modifier le titre</a:t>
            </a:r>
            <a:endParaRPr lang="fr-CA" dirty="0"/>
          </a:p>
        </p:txBody>
      </p:sp>
      <p:sp>
        <p:nvSpPr>
          <p:cNvPr id="12" name="Espace réservé du texte 8"/>
          <p:cNvSpPr>
            <a:spLocks noGrp="1"/>
          </p:cNvSpPr>
          <p:nvPr>
            <p:ph type="body" sz="quarter" idx="18" hasCustomPrompt="1"/>
          </p:nvPr>
        </p:nvSpPr>
        <p:spPr>
          <a:xfrm>
            <a:off x="6084153" y="1340113"/>
            <a:ext cx="2736000" cy="576000"/>
          </a:xfrm>
          <a:prstGeom prst="rect">
            <a:avLst/>
          </a:prstGeom>
          <a:solidFill>
            <a:schemeClr val="accent1"/>
          </a:solidFill>
        </p:spPr>
        <p:txBody>
          <a:bodyPr lIns="35981" tIns="35981" rIns="35981" bIns="35981"/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Cliquez pour modifier le titre</a:t>
            </a:r>
            <a:endParaRPr lang="fr-CA" dirty="0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19"/>
          </p:nvPr>
        </p:nvSpPr>
        <p:spPr>
          <a:xfrm>
            <a:off x="323847" y="2050683"/>
            <a:ext cx="2736000" cy="4176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lang="fr-FR" dirty="0" smtClean="0"/>
            </a:lvl1pPr>
            <a:lvl2pPr>
              <a:defRPr lang="fr-FR" dirty="0" smtClean="0"/>
            </a:lvl2pPr>
            <a:lvl3pPr>
              <a:defRPr lang="fr-FR" dirty="0" smtClean="0"/>
            </a:lvl3pPr>
            <a:lvl4pPr>
              <a:defRPr lang="fr-FR" dirty="0" smtClean="0"/>
            </a:lvl4pPr>
            <a:lvl5pPr>
              <a:defRPr lang="fr-CA" dirty="0"/>
            </a:lvl5pPr>
          </a:lstStyle>
          <a:p>
            <a:pPr lvl="0">
              <a:lnSpc>
                <a:spcPct val="90000"/>
              </a:lnSpc>
              <a:spcBef>
                <a:spcPts val="600"/>
              </a:spcBef>
            </a:pPr>
            <a:r>
              <a:rPr lang="fr-FR"/>
              <a:t>Cliquez pour modifier les styles du texte du masque</a:t>
            </a:r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fr-FR"/>
              <a:t>Deuxième niveau</a:t>
            </a:r>
          </a:p>
          <a:p>
            <a:pPr lvl="2">
              <a:lnSpc>
                <a:spcPct val="90000"/>
              </a:lnSpc>
              <a:spcBef>
                <a:spcPts val="600"/>
              </a:spcBef>
            </a:pPr>
            <a:r>
              <a:rPr lang="fr-FR"/>
              <a:t>Troisième niveau</a:t>
            </a:r>
          </a:p>
          <a:p>
            <a:pPr lvl="3">
              <a:lnSpc>
                <a:spcPct val="90000"/>
              </a:lnSpc>
              <a:spcBef>
                <a:spcPts val="600"/>
              </a:spcBef>
            </a:pPr>
            <a:r>
              <a:rPr lang="fr-FR"/>
              <a:t>Quatrième niveau</a:t>
            </a:r>
          </a:p>
          <a:p>
            <a:pPr lvl="4">
              <a:lnSpc>
                <a:spcPct val="90000"/>
              </a:lnSpc>
              <a:spcBef>
                <a:spcPts val="600"/>
              </a:spcBef>
            </a:pPr>
            <a:r>
              <a:rPr lang="fr-FR"/>
              <a:t>Cinquième niveau</a:t>
            </a:r>
            <a:endParaRPr lang="fr-CA" dirty="0"/>
          </a:p>
        </p:txBody>
      </p:sp>
      <p:sp>
        <p:nvSpPr>
          <p:cNvPr id="14" name="Espace réservé du contenu 12"/>
          <p:cNvSpPr>
            <a:spLocks noGrp="1"/>
          </p:cNvSpPr>
          <p:nvPr>
            <p:ph sz="quarter" idx="20"/>
          </p:nvPr>
        </p:nvSpPr>
        <p:spPr>
          <a:xfrm>
            <a:off x="3203575" y="2050683"/>
            <a:ext cx="2736000" cy="4176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lang="fr-FR" smtClean="0"/>
            </a:lvl1pPr>
            <a:lvl2pPr>
              <a:defRPr lang="fr-FR" smtClean="0"/>
            </a:lvl2pPr>
            <a:lvl3pPr>
              <a:defRPr lang="fr-FR" smtClean="0"/>
            </a:lvl3pPr>
            <a:lvl4pPr>
              <a:defRPr lang="fr-FR" smtClean="0"/>
            </a:lvl4pPr>
            <a:lvl5pPr>
              <a:defRPr lang="fr-CA"/>
            </a:lvl5pPr>
          </a:lstStyle>
          <a:p>
            <a:pPr lvl="0">
              <a:lnSpc>
                <a:spcPct val="90000"/>
              </a:lnSpc>
              <a:spcBef>
                <a:spcPts val="600"/>
              </a:spcBef>
            </a:pPr>
            <a:r>
              <a:rPr lang="fr-FR"/>
              <a:t>Cliquez pour modifier les styles du texte du masque</a:t>
            </a:r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fr-FR"/>
              <a:t>Deuxième niveau</a:t>
            </a:r>
          </a:p>
          <a:p>
            <a:pPr lvl="2">
              <a:lnSpc>
                <a:spcPct val="90000"/>
              </a:lnSpc>
              <a:spcBef>
                <a:spcPts val="600"/>
              </a:spcBef>
            </a:pPr>
            <a:r>
              <a:rPr lang="fr-FR"/>
              <a:t>Troisième niveau</a:t>
            </a:r>
          </a:p>
          <a:p>
            <a:pPr lvl="3">
              <a:lnSpc>
                <a:spcPct val="90000"/>
              </a:lnSpc>
              <a:spcBef>
                <a:spcPts val="600"/>
              </a:spcBef>
            </a:pPr>
            <a:r>
              <a:rPr lang="fr-FR"/>
              <a:t>Quatrième niveau</a:t>
            </a:r>
          </a:p>
          <a:p>
            <a:pPr lvl="4">
              <a:lnSpc>
                <a:spcPct val="90000"/>
              </a:lnSpc>
              <a:spcBef>
                <a:spcPts val="600"/>
              </a:spcBef>
            </a:pPr>
            <a:r>
              <a:rPr lang="fr-FR"/>
              <a:t>Cinquième niveau</a:t>
            </a:r>
            <a:endParaRPr lang="fr-CA" dirty="0"/>
          </a:p>
        </p:txBody>
      </p:sp>
      <p:sp>
        <p:nvSpPr>
          <p:cNvPr id="15" name="Espace réservé du contenu 12"/>
          <p:cNvSpPr>
            <a:spLocks noGrp="1"/>
          </p:cNvSpPr>
          <p:nvPr>
            <p:ph sz="quarter" idx="21"/>
          </p:nvPr>
        </p:nvSpPr>
        <p:spPr>
          <a:xfrm>
            <a:off x="6084150" y="2050683"/>
            <a:ext cx="2736000" cy="4176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lang="fr-FR" smtClean="0"/>
            </a:lvl1pPr>
            <a:lvl2pPr>
              <a:defRPr lang="fr-FR" smtClean="0"/>
            </a:lvl2pPr>
            <a:lvl3pPr>
              <a:defRPr lang="fr-FR" smtClean="0"/>
            </a:lvl3pPr>
            <a:lvl4pPr>
              <a:defRPr lang="fr-FR" smtClean="0"/>
            </a:lvl4pPr>
            <a:lvl5pPr>
              <a:defRPr lang="fr-CA"/>
            </a:lvl5pPr>
          </a:lstStyle>
          <a:p>
            <a:pPr lvl="0">
              <a:lnSpc>
                <a:spcPct val="90000"/>
              </a:lnSpc>
              <a:spcBef>
                <a:spcPts val="600"/>
              </a:spcBef>
            </a:pPr>
            <a:r>
              <a:rPr lang="fr-FR"/>
              <a:t>Cliquez pour modifier les styles du texte du masque</a:t>
            </a:r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fr-FR"/>
              <a:t>Deuxième niveau</a:t>
            </a:r>
          </a:p>
          <a:p>
            <a:pPr lvl="2">
              <a:lnSpc>
                <a:spcPct val="90000"/>
              </a:lnSpc>
              <a:spcBef>
                <a:spcPts val="600"/>
              </a:spcBef>
            </a:pPr>
            <a:r>
              <a:rPr lang="fr-FR"/>
              <a:t>Troisième niveau</a:t>
            </a:r>
          </a:p>
          <a:p>
            <a:pPr lvl="3">
              <a:lnSpc>
                <a:spcPct val="90000"/>
              </a:lnSpc>
              <a:spcBef>
                <a:spcPts val="600"/>
              </a:spcBef>
            </a:pPr>
            <a:r>
              <a:rPr lang="fr-FR"/>
              <a:t>Quatrième niveau</a:t>
            </a:r>
          </a:p>
          <a:p>
            <a:pPr lvl="4">
              <a:lnSpc>
                <a:spcPct val="90000"/>
              </a:lnSpc>
              <a:spcBef>
                <a:spcPts val="600"/>
              </a:spcBef>
            </a:pPr>
            <a:r>
              <a:rPr lang="fr-FR"/>
              <a:t>Cinquième niveau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728227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tre contenus + tit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09C69-3815-4576-8336-A352B5F3E6C3}" type="datetime1">
              <a:rPr lang="fr-CA" smtClean="0">
                <a:solidFill>
                  <a:srgbClr val="000000">
                    <a:tint val="75000"/>
                  </a:srgbClr>
                </a:solidFill>
              </a:rPr>
              <a:pPr/>
              <a:t>2020-08-18</a:t>
            </a:fld>
            <a:endParaRPr lang="fr-CA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C7536-4046-4F46-856D-63BE82C36B30}" type="slidenum">
              <a:rPr lang="fr-CA" smtClean="0">
                <a:solidFill>
                  <a:srgbClr val="000000">
                    <a:tint val="75000"/>
                  </a:srgbClr>
                </a:solidFill>
              </a:rPr>
              <a:pPr/>
              <a:t>‹N°›</a:t>
            </a:fld>
            <a:endParaRPr lang="fr-CA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1" name="Espace réservé du texte 8"/>
          <p:cNvSpPr>
            <a:spLocks noGrp="1"/>
          </p:cNvSpPr>
          <p:nvPr>
            <p:ph type="body" sz="quarter" idx="17" hasCustomPrompt="1"/>
          </p:nvPr>
        </p:nvSpPr>
        <p:spPr>
          <a:xfrm>
            <a:off x="323975" y="1341438"/>
            <a:ext cx="2016000" cy="576000"/>
          </a:xfrm>
          <a:prstGeom prst="rect">
            <a:avLst/>
          </a:prstGeom>
          <a:solidFill>
            <a:schemeClr val="accent1"/>
          </a:solidFill>
        </p:spPr>
        <p:txBody>
          <a:bodyPr lIns="35981" tIns="35981" rIns="35981" bIns="35981"/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Cliquez pour modifier le titre</a:t>
            </a:r>
            <a:endParaRPr lang="fr-CA" dirty="0"/>
          </a:p>
        </p:txBody>
      </p:sp>
      <p:sp>
        <p:nvSpPr>
          <p:cNvPr id="12" name="Espace réservé du texte 8"/>
          <p:cNvSpPr>
            <a:spLocks noGrp="1"/>
          </p:cNvSpPr>
          <p:nvPr>
            <p:ph type="body" sz="quarter" idx="18" hasCustomPrompt="1"/>
          </p:nvPr>
        </p:nvSpPr>
        <p:spPr>
          <a:xfrm>
            <a:off x="2470770" y="1342187"/>
            <a:ext cx="2016000" cy="576000"/>
          </a:xfrm>
          <a:prstGeom prst="rect">
            <a:avLst/>
          </a:prstGeom>
          <a:solidFill>
            <a:schemeClr val="accent1"/>
          </a:solidFill>
        </p:spPr>
        <p:txBody>
          <a:bodyPr lIns="35981" tIns="35981" rIns="35981" bIns="35981"/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Cliquez pour modifier le titre</a:t>
            </a:r>
            <a:endParaRPr lang="fr-CA" dirty="0"/>
          </a:p>
        </p:txBody>
      </p:sp>
      <p:sp>
        <p:nvSpPr>
          <p:cNvPr id="13" name="Espace réservé du texte 8"/>
          <p:cNvSpPr>
            <a:spLocks noGrp="1"/>
          </p:cNvSpPr>
          <p:nvPr>
            <p:ph type="body" sz="quarter" idx="19" hasCustomPrompt="1"/>
          </p:nvPr>
        </p:nvSpPr>
        <p:spPr>
          <a:xfrm>
            <a:off x="4643688" y="1342187"/>
            <a:ext cx="2016000" cy="576000"/>
          </a:xfrm>
          <a:prstGeom prst="rect">
            <a:avLst/>
          </a:prstGeom>
          <a:solidFill>
            <a:schemeClr val="accent1"/>
          </a:solidFill>
        </p:spPr>
        <p:txBody>
          <a:bodyPr lIns="35981" tIns="35981" rIns="35981" bIns="35981"/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Cliquez pour modifier le titre</a:t>
            </a:r>
            <a:endParaRPr lang="fr-CA" dirty="0"/>
          </a:p>
        </p:txBody>
      </p:sp>
      <p:sp>
        <p:nvSpPr>
          <p:cNvPr id="14" name="Espace réservé du texte 8"/>
          <p:cNvSpPr>
            <a:spLocks noGrp="1"/>
          </p:cNvSpPr>
          <p:nvPr>
            <p:ph type="body" sz="quarter" idx="20" hasCustomPrompt="1"/>
          </p:nvPr>
        </p:nvSpPr>
        <p:spPr>
          <a:xfrm>
            <a:off x="6809144" y="1342187"/>
            <a:ext cx="2016000" cy="576000"/>
          </a:xfrm>
          <a:prstGeom prst="rect">
            <a:avLst/>
          </a:prstGeom>
          <a:solidFill>
            <a:schemeClr val="accent1"/>
          </a:solidFill>
        </p:spPr>
        <p:txBody>
          <a:bodyPr lIns="35981" tIns="35981" rIns="35981" bIns="35981"/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Cliquez pour modifier le titre</a:t>
            </a:r>
            <a:endParaRPr lang="fr-CA" dirty="0"/>
          </a:p>
        </p:txBody>
      </p:sp>
      <p:sp>
        <p:nvSpPr>
          <p:cNvPr id="15" name="Espace réservé du contenu 14"/>
          <p:cNvSpPr>
            <a:spLocks noGrp="1"/>
          </p:cNvSpPr>
          <p:nvPr>
            <p:ph sz="quarter" idx="21"/>
          </p:nvPr>
        </p:nvSpPr>
        <p:spPr>
          <a:xfrm>
            <a:off x="323975" y="2060575"/>
            <a:ext cx="2016000" cy="4176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lang="fr-FR" smtClean="0"/>
            </a:lvl1pPr>
            <a:lvl2pPr>
              <a:defRPr lang="fr-FR" smtClean="0"/>
            </a:lvl2pPr>
            <a:lvl3pPr>
              <a:defRPr lang="fr-FR" smtClean="0"/>
            </a:lvl3pPr>
            <a:lvl4pPr>
              <a:defRPr lang="fr-FR" smtClean="0"/>
            </a:lvl4pPr>
            <a:lvl5pPr>
              <a:defRPr lang="fr-CA"/>
            </a:lvl5pPr>
          </a:lstStyle>
          <a:p>
            <a:pPr lvl="0">
              <a:lnSpc>
                <a:spcPct val="90000"/>
              </a:lnSpc>
              <a:spcBef>
                <a:spcPts val="600"/>
              </a:spcBef>
            </a:pPr>
            <a:r>
              <a:rPr lang="fr-FR"/>
              <a:t>Cliquez pour modifier les styles du texte du masque</a:t>
            </a:r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fr-FR"/>
              <a:t>Deuxième niveau</a:t>
            </a:r>
          </a:p>
          <a:p>
            <a:pPr lvl="2">
              <a:lnSpc>
                <a:spcPct val="90000"/>
              </a:lnSpc>
              <a:spcBef>
                <a:spcPts val="600"/>
              </a:spcBef>
            </a:pPr>
            <a:r>
              <a:rPr lang="fr-FR"/>
              <a:t>Troisième niveau</a:t>
            </a:r>
          </a:p>
          <a:p>
            <a:pPr lvl="3">
              <a:lnSpc>
                <a:spcPct val="90000"/>
              </a:lnSpc>
              <a:spcBef>
                <a:spcPts val="600"/>
              </a:spcBef>
            </a:pPr>
            <a:r>
              <a:rPr lang="fr-FR"/>
              <a:t>Quatrième niveau</a:t>
            </a:r>
          </a:p>
          <a:p>
            <a:pPr lvl="4">
              <a:lnSpc>
                <a:spcPct val="90000"/>
              </a:lnSpc>
              <a:spcBef>
                <a:spcPts val="600"/>
              </a:spcBef>
            </a:pPr>
            <a:r>
              <a:rPr lang="fr-FR"/>
              <a:t>Cinquième niveau</a:t>
            </a:r>
            <a:endParaRPr lang="fr-CA" dirty="0"/>
          </a:p>
        </p:txBody>
      </p:sp>
      <p:sp>
        <p:nvSpPr>
          <p:cNvPr id="16" name="Espace réservé du contenu 14"/>
          <p:cNvSpPr>
            <a:spLocks noGrp="1"/>
          </p:cNvSpPr>
          <p:nvPr>
            <p:ph sz="quarter" idx="22"/>
          </p:nvPr>
        </p:nvSpPr>
        <p:spPr>
          <a:xfrm>
            <a:off x="2484438" y="2060575"/>
            <a:ext cx="2016000" cy="4176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lang="fr-FR" dirty="0" smtClean="0"/>
            </a:lvl1pPr>
            <a:lvl2pPr>
              <a:defRPr lang="fr-FR" dirty="0" smtClean="0"/>
            </a:lvl2pPr>
            <a:lvl3pPr>
              <a:defRPr lang="fr-FR" dirty="0" smtClean="0"/>
            </a:lvl3pPr>
            <a:lvl4pPr>
              <a:defRPr lang="fr-FR" dirty="0" smtClean="0"/>
            </a:lvl4pPr>
            <a:lvl5pPr>
              <a:defRPr lang="fr-CA" dirty="0"/>
            </a:lvl5pPr>
          </a:lstStyle>
          <a:p>
            <a:pPr lvl="0">
              <a:lnSpc>
                <a:spcPct val="90000"/>
              </a:lnSpc>
              <a:spcBef>
                <a:spcPts val="600"/>
              </a:spcBef>
            </a:pPr>
            <a:r>
              <a:rPr lang="fr-FR"/>
              <a:t>Cliquez pour modifier les styles du texte du masque</a:t>
            </a:r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fr-FR"/>
              <a:t>Deuxième niveau</a:t>
            </a:r>
          </a:p>
          <a:p>
            <a:pPr lvl="2">
              <a:lnSpc>
                <a:spcPct val="90000"/>
              </a:lnSpc>
              <a:spcBef>
                <a:spcPts val="600"/>
              </a:spcBef>
            </a:pPr>
            <a:r>
              <a:rPr lang="fr-FR"/>
              <a:t>Troisième niveau</a:t>
            </a:r>
          </a:p>
          <a:p>
            <a:pPr lvl="3">
              <a:lnSpc>
                <a:spcPct val="90000"/>
              </a:lnSpc>
              <a:spcBef>
                <a:spcPts val="600"/>
              </a:spcBef>
            </a:pPr>
            <a:r>
              <a:rPr lang="fr-FR"/>
              <a:t>Quatrième niveau</a:t>
            </a:r>
          </a:p>
          <a:p>
            <a:pPr lvl="4">
              <a:lnSpc>
                <a:spcPct val="90000"/>
              </a:lnSpc>
              <a:spcBef>
                <a:spcPts val="600"/>
              </a:spcBef>
            </a:pPr>
            <a:r>
              <a:rPr lang="fr-FR"/>
              <a:t>Cinquième niveau</a:t>
            </a:r>
            <a:endParaRPr lang="fr-CA" dirty="0"/>
          </a:p>
        </p:txBody>
      </p:sp>
      <p:sp>
        <p:nvSpPr>
          <p:cNvPr id="17" name="Espace réservé du contenu 14"/>
          <p:cNvSpPr>
            <a:spLocks noGrp="1"/>
          </p:cNvSpPr>
          <p:nvPr>
            <p:ph sz="quarter" idx="23"/>
          </p:nvPr>
        </p:nvSpPr>
        <p:spPr>
          <a:xfrm>
            <a:off x="4643563" y="2060575"/>
            <a:ext cx="2016000" cy="4176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lang="fr-FR" dirty="0" smtClean="0"/>
            </a:lvl1pPr>
            <a:lvl2pPr>
              <a:defRPr lang="fr-FR" dirty="0" smtClean="0"/>
            </a:lvl2pPr>
            <a:lvl3pPr>
              <a:defRPr lang="fr-FR" dirty="0" smtClean="0"/>
            </a:lvl3pPr>
            <a:lvl4pPr>
              <a:defRPr lang="fr-FR" dirty="0" smtClean="0"/>
            </a:lvl4pPr>
            <a:lvl5pPr>
              <a:defRPr lang="fr-CA" dirty="0"/>
            </a:lvl5pPr>
          </a:lstStyle>
          <a:p>
            <a:pPr lvl="0">
              <a:lnSpc>
                <a:spcPct val="90000"/>
              </a:lnSpc>
              <a:spcBef>
                <a:spcPts val="600"/>
              </a:spcBef>
            </a:pPr>
            <a:r>
              <a:rPr lang="fr-FR"/>
              <a:t>Cliquez pour modifier les styles du texte du masque</a:t>
            </a:r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fr-FR"/>
              <a:t>Deuxième niveau</a:t>
            </a:r>
          </a:p>
          <a:p>
            <a:pPr lvl="2">
              <a:lnSpc>
                <a:spcPct val="90000"/>
              </a:lnSpc>
              <a:spcBef>
                <a:spcPts val="600"/>
              </a:spcBef>
            </a:pPr>
            <a:r>
              <a:rPr lang="fr-FR"/>
              <a:t>Troisième niveau</a:t>
            </a:r>
          </a:p>
          <a:p>
            <a:pPr lvl="3">
              <a:lnSpc>
                <a:spcPct val="90000"/>
              </a:lnSpc>
              <a:spcBef>
                <a:spcPts val="600"/>
              </a:spcBef>
            </a:pPr>
            <a:r>
              <a:rPr lang="fr-FR"/>
              <a:t>Quatrième niveau</a:t>
            </a:r>
          </a:p>
          <a:p>
            <a:pPr lvl="4">
              <a:lnSpc>
                <a:spcPct val="90000"/>
              </a:lnSpc>
              <a:spcBef>
                <a:spcPts val="600"/>
              </a:spcBef>
            </a:pPr>
            <a:r>
              <a:rPr lang="fr-FR"/>
              <a:t>Cinquième niveau</a:t>
            </a:r>
            <a:endParaRPr lang="fr-CA" dirty="0"/>
          </a:p>
        </p:txBody>
      </p:sp>
      <p:sp>
        <p:nvSpPr>
          <p:cNvPr id="18" name="Espace réservé du contenu 14"/>
          <p:cNvSpPr>
            <a:spLocks noGrp="1"/>
          </p:cNvSpPr>
          <p:nvPr>
            <p:ph sz="quarter" idx="24"/>
          </p:nvPr>
        </p:nvSpPr>
        <p:spPr>
          <a:xfrm>
            <a:off x="6804150" y="2060575"/>
            <a:ext cx="2016000" cy="4176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lang="fr-FR" smtClean="0"/>
            </a:lvl1pPr>
            <a:lvl2pPr>
              <a:defRPr lang="fr-FR" smtClean="0"/>
            </a:lvl2pPr>
            <a:lvl3pPr>
              <a:defRPr lang="fr-FR" smtClean="0"/>
            </a:lvl3pPr>
            <a:lvl4pPr>
              <a:defRPr lang="fr-FR" smtClean="0"/>
            </a:lvl4pPr>
            <a:lvl5pPr>
              <a:defRPr lang="fr-CA"/>
            </a:lvl5pPr>
          </a:lstStyle>
          <a:p>
            <a:pPr lvl="0">
              <a:lnSpc>
                <a:spcPct val="90000"/>
              </a:lnSpc>
              <a:spcBef>
                <a:spcPts val="600"/>
              </a:spcBef>
            </a:pPr>
            <a:r>
              <a:rPr lang="fr-FR"/>
              <a:t>Cliquez pour modifier les styles du texte du masque</a:t>
            </a:r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fr-FR"/>
              <a:t>Deuxième niveau</a:t>
            </a:r>
          </a:p>
          <a:p>
            <a:pPr lvl="2">
              <a:lnSpc>
                <a:spcPct val="90000"/>
              </a:lnSpc>
              <a:spcBef>
                <a:spcPts val="600"/>
              </a:spcBef>
            </a:pPr>
            <a:r>
              <a:rPr lang="fr-FR"/>
              <a:t>Troisième niveau</a:t>
            </a:r>
          </a:p>
          <a:p>
            <a:pPr lvl="3">
              <a:lnSpc>
                <a:spcPct val="90000"/>
              </a:lnSpc>
              <a:spcBef>
                <a:spcPts val="600"/>
              </a:spcBef>
            </a:pPr>
            <a:r>
              <a:rPr lang="fr-FR"/>
              <a:t>Quatrième niveau</a:t>
            </a:r>
          </a:p>
          <a:p>
            <a:pPr lvl="4">
              <a:lnSpc>
                <a:spcPct val="90000"/>
              </a:lnSpc>
              <a:spcBef>
                <a:spcPts val="600"/>
              </a:spcBef>
            </a:pPr>
            <a:r>
              <a:rPr lang="fr-FR"/>
              <a:t>Cinquième niveau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924723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nq contenus + tit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1142D-4702-4723-8E02-AB5515B92A61}" type="datetime1">
              <a:rPr lang="fr-CA" smtClean="0">
                <a:solidFill>
                  <a:srgbClr val="000000">
                    <a:tint val="75000"/>
                  </a:srgbClr>
                </a:solidFill>
              </a:rPr>
              <a:pPr/>
              <a:t>2020-08-18</a:t>
            </a:fld>
            <a:endParaRPr lang="fr-CA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C7536-4046-4F46-856D-63BE82C36B30}" type="slidenum">
              <a:rPr lang="fr-CA" smtClean="0">
                <a:solidFill>
                  <a:srgbClr val="000000">
                    <a:tint val="75000"/>
                  </a:srgbClr>
                </a:solidFill>
              </a:rPr>
              <a:pPr/>
              <a:t>‹N°›</a:t>
            </a:fld>
            <a:endParaRPr lang="fr-CA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0" name="Espace réservé du contenu 12"/>
          <p:cNvSpPr>
            <a:spLocks noGrp="1"/>
          </p:cNvSpPr>
          <p:nvPr>
            <p:ph sz="quarter" idx="19"/>
          </p:nvPr>
        </p:nvSpPr>
        <p:spPr>
          <a:xfrm>
            <a:off x="323850" y="2061288"/>
            <a:ext cx="1584000" cy="4176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lang="fr-FR" smtClean="0"/>
            </a:lvl1pPr>
            <a:lvl2pPr>
              <a:defRPr lang="fr-FR" smtClean="0"/>
            </a:lvl2pPr>
            <a:lvl3pPr>
              <a:defRPr lang="fr-FR" smtClean="0"/>
            </a:lvl3pPr>
            <a:lvl4pPr>
              <a:defRPr lang="fr-FR" smtClean="0"/>
            </a:lvl4pPr>
            <a:lvl5pPr>
              <a:defRPr lang="fr-CA"/>
            </a:lvl5pPr>
          </a:lstStyle>
          <a:p>
            <a:pPr lvl="0">
              <a:lnSpc>
                <a:spcPct val="90000"/>
              </a:lnSpc>
              <a:spcBef>
                <a:spcPts val="600"/>
              </a:spcBef>
            </a:pPr>
            <a:r>
              <a:rPr lang="fr-FR"/>
              <a:t>Cliquez pour modifier les styles du texte du masque</a:t>
            </a:r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fr-FR"/>
              <a:t>Deuxième niveau</a:t>
            </a:r>
          </a:p>
          <a:p>
            <a:pPr lvl="2">
              <a:lnSpc>
                <a:spcPct val="90000"/>
              </a:lnSpc>
              <a:spcBef>
                <a:spcPts val="600"/>
              </a:spcBef>
            </a:pPr>
            <a:r>
              <a:rPr lang="fr-FR"/>
              <a:t>Troisième niveau</a:t>
            </a:r>
          </a:p>
          <a:p>
            <a:pPr lvl="3">
              <a:lnSpc>
                <a:spcPct val="90000"/>
              </a:lnSpc>
              <a:spcBef>
                <a:spcPts val="600"/>
              </a:spcBef>
            </a:pPr>
            <a:r>
              <a:rPr lang="fr-FR"/>
              <a:t>Quatrième niveau</a:t>
            </a:r>
          </a:p>
          <a:p>
            <a:pPr lvl="4">
              <a:lnSpc>
                <a:spcPct val="90000"/>
              </a:lnSpc>
              <a:spcBef>
                <a:spcPts val="600"/>
              </a:spcBef>
            </a:pPr>
            <a:r>
              <a:rPr lang="fr-FR"/>
              <a:t>Cinquième niveau</a:t>
            </a:r>
            <a:endParaRPr lang="fr-CA" dirty="0"/>
          </a:p>
        </p:txBody>
      </p:sp>
      <p:sp>
        <p:nvSpPr>
          <p:cNvPr id="11" name="Espace réservé du contenu 12"/>
          <p:cNvSpPr>
            <a:spLocks noGrp="1"/>
          </p:cNvSpPr>
          <p:nvPr>
            <p:ph sz="quarter" idx="20"/>
          </p:nvPr>
        </p:nvSpPr>
        <p:spPr>
          <a:xfrm>
            <a:off x="2051925" y="2061288"/>
            <a:ext cx="1584000" cy="4176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lang="fr-FR" smtClean="0"/>
            </a:lvl1pPr>
            <a:lvl2pPr>
              <a:defRPr lang="fr-FR" smtClean="0"/>
            </a:lvl2pPr>
            <a:lvl3pPr>
              <a:defRPr lang="fr-FR" smtClean="0"/>
            </a:lvl3pPr>
            <a:lvl4pPr>
              <a:defRPr lang="fr-FR" smtClean="0"/>
            </a:lvl4pPr>
            <a:lvl5pPr>
              <a:defRPr lang="fr-CA"/>
            </a:lvl5pPr>
          </a:lstStyle>
          <a:p>
            <a:pPr lvl="0">
              <a:lnSpc>
                <a:spcPct val="90000"/>
              </a:lnSpc>
              <a:spcBef>
                <a:spcPts val="600"/>
              </a:spcBef>
            </a:pPr>
            <a:r>
              <a:rPr lang="fr-FR"/>
              <a:t>Cliquez pour modifier les styles du texte du masque</a:t>
            </a:r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fr-FR"/>
              <a:t>Deuxième niveau</a:t>
            </a:r>
          </a:p>
          <a:p>
            <a:pPr lvl="2">
              <a:lnSpc>
                <a:spcPct val="90000"/>
              </a:lnSpc>
              <a:spcBef>
                <a:spcPts val="600"/>
              </a:spcBef>
            </a:pPr>
            <a:r>
              <a:rPr lang="fr-FR"/>
              <a:t>Troisième niveau</a:t>
            </a:r>
          </a:p>
          <a:p>
            <a:pPr lvl="3">
              <a:lnSpc>
                <a:spcPct val="90000"/>
              </a:lnSpc>
              <a:spcBef>
                <a:spcPts val="600"/>
              </a:spcBef>
            </a:pPr>
            <a:r>
              <a:rPr lang="fr-FR"/>
              <a:t>Quatrième niveau</a:t>
            </a:r>
          </a:p>
          <a:p>
            <a:pPr lvl="4">
              <a:lnSpc>
                <a:spcPct val="90000"/>
              </a:lnSpc>
              <a:spcBef>
                <a:spcPts val="600"/>
              </a:spcBef>
            </a:pPr>
            <a:r>
              <a:rPr lang="fr-FR"/>
              <a:t>Cinquième niveau</a:t>
            </a:r>
            <a:endParaRPr lang="fr-CA" dirty="0"/>
          </a:p>
        </p:txBody>
      </p:sp>
      <p:sp>
        <p:nvSpPr>
          <p:cNvPr id="12" name="Espace réservé du contenu 12"/>
          <p:cNvSpPr>
            <a:spLocks noGrp="1"/>
          </p:cNvSpPr>
          <p:nvPr>
            <p:ph sz="quarter" idx="21"/>
          </p:nvPr>
        </p:nvSpPr>
        <p:spPr>
          <a:xfrm>
            <a:off x="3780000" y="2061288"/>
            <a:ext cx="1584000" cy="4176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lang="fr-FR" smtClean="0"/>
            </a:lvl1pPr>
            <a:lvl2pPr>
              <a:defRPr lang="fr-FR" smtClean="0"/>
            </a:lvl2pPr>
            <a:lvl3pPr>
              <a:defRPr lang="fr-FR" smtClean="0"/>
            </a:lvl3pPr>
            <a:lvl4pPr>
              <a:defRPr lang="fr-FR" smtClean="0"/>
            </a:lvl4pPr>
            <a:lvl5pPr>
              <a:defRPr lang="fr-CA"/>
            </a:lvl5pPr>
          </a:lstStyle>
          <a:p>
            <a:pPr lvl="0">
              <a:lnSpc>
                <a:spcPct val="90000"/>
              </a:lnSpc>
              <a:spcBef>
                <a:spcPts val="600"/>
              </a:spcBef>
            </a:pPr>
            <a:r>
              <a:rPr lang="fr-FR"/>
              <a:t>Cliquez pour modifier les styles du texte du masque</a:t>
            </a:r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fr-FR"/>
              <a:t>Deuxième niveau</a:t>
            </a:r>
          </a:p>
          <a:p>
            <a:pPr lvl="2">
              <a:lnSpc>
                <a:spcPct val="90000"/>
              </a:lnSpc>
              <a:spcBef>
                <a:spcPts val="600"/>
              </a:spcBef>
            </a:pPr>
            <a:r>
              <a:rPr lang="fr-FR"/>
              <a:t>Troisième niveau</a:t>
            </a:r>
          </a:p>
          <a:p>
            <a:pPr lvl="3">
              <a:lnSpc>
                <a:spcPct val="90000"/>
              </a:lnSpc>
              <a:spcBef>
                <a:spcPts val="600"/>
              </a:spcBef>
            </a:pPr>
            <a:r>
              <a:rPr lang="fr-FR"/>
              <a:t>Quatrième niveau</a:t>
            </a:r>
          </a:p>
          <a:p>
            <a:pPr lvl="4">
              <a:lnSpc>
                <a:spcPct val="90000"/>
              </a:lnSpc>
              <a:spcBef>
                <a:spcPts val="600"/>
              </a:spcBef>
            </a:pPr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22"/>
          </p:nvPr>
        </p:nvSpPr>
        <p:spPr>
          <a:xfrm>
            <a:off x="5508075" y="2061288"/>
            <a:ext cx="1584000" cy="4176000"/>
          </a:xfrm>
        </p:spPr>
        <p:txBody>
          <a:bodyPr vert="horz" lIns="0" tIns="0" rIns="0" bIns="0" rtlCol="0">
            <a:normAutofit/>
          </a:bodyPr>
          <a:lstStyle>
            <a:lvl1pPr>
              <a:defRPr lang="fr-FR" smtClean="0"/>
            </a:lvl1pPr>
            <a:lvl2pPr>
              <a:defRPr lang="fr-FR" smtClean="0"/>
            </a:lvl2pPr>
            <a:lvl3pPr>
              <a:defRPr lang="fr-FR" smtClean="0"/>
            </a:lvl3pPr>
            <a:lvl4pPr>
              <a:defRPr lang="fr-FR" smtClean="0"/>
            </a:lvl4pPr>
            <a:lvl5pPr>
              <a:defRPr lang="fr-CA"/>
            </a:lvl5pPr>
          </a:lstStyle>
          <a:p>
            <a:pPr lvl="0">
              <a:lnSpc>
                <a:spcPct val="90000"/>
              </a:lnSpc>
              <a:spcBef>
                <a:spcPts val="600"/>
              </a:spcBef>
            </a:pPr>
            <a:r>
              <a:rPr lang="fr-FR"/>
              <a:t>Cliquez pour modifier les styles du texte du masque</a:t>
            </a:r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fr-FR"/>
              <a:t>Deuxième niveau</a:t>
            </a:r>
          </a:p>
          <a:p>
            <a:pPr lvl="2">
              <a:lnSpc>
                <a:spcPct val="90000"/>
              </a:lnSpc>
              <a:spcBef>
                <a:spcPts val="600"/>
              </a:spcBef>
            </a:pPr>
            <a:r>
              <a:rPr lang="fr-FR"/>
              <a:t>Troisième niveau</a:t>
            </a:r>
          </a:p>
          <a:p>
            <a:pPr lvl="3">
              <a:lnSpc>
                <a:spcPct val="90000"/>
              </a:lnSpc>
              <a:spcBef>
                <a:spcPts val="600"/>
              </a:spcBef>
            </a:pPr>
            <a:r>
              <a:rPr lang="fr-FR"/>
              <a:t>Quatrième niveau</a:t>
            </a:r>
          </a:p>
          <a:p>
            <a:pPr lvl="4">
              <a:lnSpc>
                <a:spcPct val="90000"/>
              </a:lnSpc>
              <a:spcBef>
                <a:spcPts val="600"/>
              </a:spcBef>
            </a:pPr>
            <a:r>
              <a:rPr lang="fr-FR"/>
              <a:t>Cinquième niveau</a:t>
            </a:r>
            <a:endParaRPr lang="fr-CA" dirty="0"/>
          </a:p>
        </p:txBody>
      </p:sp>
      <p:sp>
        <p:nvSpPr>
          <p:cNvPr id="13" name="Espace réservé du contenu 6"/>
          <p:cNvSpPr>
            <a:spLocks noGrp="1"/>
          </p:cNvSpPr>
          <p:nvPr>
            <p:ph sz="quarter" idx="23"/>
          </p:nvPr>
        </p:nvSpPr>
        <p:spPr>
          <a:xfrm>
            <a:off x="7236150" y="2061288"/>
            <a:ext cx="1584000" cy="4176000"/>
          </a:xfrm>
        </p:spPr>
        <p:txBody>
          <a:bodyPr vert="horz" lIns="0" tIns="0" rIns="0" bIns="0" rtlCol="0">
            <a:normAutofit/>
          </a:bodyPr>
          <a:lstStyle>
            <a:lvl1pPr>
              <a:defRPr lang="fr-FR" smtClean="0"/>
            </a:lvl1pPr>
            <a:lvl2pPr>
              <a:defRPr lang="fr-FR" smtClean="0"/>
            </a:lvl2pPr>
            <a:lvl3pPr>
              <a:defRPr lang="fr-FR" smtClean="0"/>
            </a:lvl3pPr>
            <a:lvl4pPr>
              <a:defRPr lang="fr-FR" smtClean="0"/>
            </a:lvl4pPr>
            <a:lvl5pPr>
              <a:defRPr lang="fr-CA"/>
            </a:lvl5pPr>
          </a:lstStyle>
          <a:p>
            <a:pPr lvl="0">
              <a:lnSpc>
                <a:spcPct val="90000"/>
              </a:lnSpc>
              <a:spcBef>
                <a:spcPts val="600"/>
              </a:spcBef>
            </a:pPr>
            <a:r>
              <a:rPr lang="fr-FR"/>
              <a:t>Cliquez pour modifier les styles du texte du masque</a:t>
            </a:r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fr-FR"/>
              <a:t>Deuxième niveau</a:t>
            </a:r>
          </a:p>
          <a:p>
            <a:pPr lvl="2">
              <a:lnSpc>
                <a:spcPct val="90000"/>
              </a:lnSpc>
              <a:spcBef>
                <a:spcPts val="600"/>
              </a:spcBef>
            </a:pPr>
            <a:r>
              <a:rPr lang="fr-FR"/>
              <a:t>Troisième niveau</a:t>
            </a:r>
          </a:p>
          <a:p>
            <a:pPr lvl="3">
              <a:lnSpc>
                <a:spcPct val="90000"/>
              </a:lnSpc>
              <a:spcBef>
                <a:spcPts val="600"/>
              </a:spcBef>
            </a:pPr>
            <a:r>
              <a:rPr lang="fr-FR"/>
              <a:t>Quatrième niveau</a:t>
            </a:r>
          </a:p>
          <a:p>
            <a:pPr lvl="4">
              <a:lnSpc>
                <a:spcPct val="90000"/>
              </a:lnSpc>
              <a:spcBef>
                <a:spcPts val="600"/>
              </a:spcBef>
            </a:pPr>
            <a:r>
              <a:rPr lang="fr-FR"/>
              <a:t>Cinquième niveau</a:t>
            </a:r>
            <a:endParaRPr lang="fr-CA" dirty="0"/>
          </a:p>
        </p:txBody>
      </p:sp>
      <p:sp>
        <p:nvSpPr>
          <p:cNvPr id="6" name="Rectangle 5"/>
          <p:cNvSpPr/>
          <p:nvPr userDrawn="1"/>
        </p:nvSpPr>
        <p:spPr>
          <a:xfrm>
            <a:off x="7661152" y="-389288"/>
            <a:ext cx="180701" cy="2808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Espace réservé du texte 8"/>
          <p:cNvSpPr>
            <a:spLocks noGrp="1"/>
          </p:cNvSpPr>
          <p:nvPr>
            <p:ph type="body" sz="quarter" idx="17" hasCustomPrompt="1"/>
          </p:nvPr>
        </p:nvSpPr>
        <p:spPr>
          <a:xfrm>
            <a:off x="323850" y="1341437"/>
            <a:ext cx="1584000" cy="576000"/>
          </a:xfrm>
          <a:prstGeom prst="rect">
            <a:avLst/>
          </a:prstGeom>
          <a:solidFill>
            <a:schemeClr val="accent1"/>
          </a:solidFill>
        </p:spPr>
        <p:txBody>
          <a:bodyPr lIns="35981" tIns="35981" rIns="35981" bIns="35981"/>
          <a:lstStyle>
            <a:lvl1pPr marL="0" indent="0">
              <a:lnSpc>
                <a:spcPct val="80000"/>
              </a:lnSpc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Cliquez pour modifier le titre</a:t>
            </a:r>
            <a:endParaRPr lang="fr-CA" dirty="0"/>
          </a:p>
        </p:txBody>
      </p:sp>
      <p:sp>
        <p:nvSpPr>
          <p:cNvPr id="15" name="Espace réservé du texte 8"/>
          <p:cNvSpPr>
            <a:spLocks noGrp="1"/>
          </p:cNvSpPr>
          <p:nvPr>
            <p:ph type="body" sz="quarter" idx="18" hasCustomPrompt="1"/>
          </p:nvPr>
        </p:nvSpPr>
        <p:spPr>
          <a:xfrm>
            <a:off x="2051925" y="1341437"/>
            <a:ext cx="1584000" cy="576000"/>
          </a:xfrm>
          <a:prstGeom prst="rect">
            <a:avLst/>
          </a:prstGeom>
          <a:solidFill>
            <a:schemeClr val="accent1"/>
          </a:solidFill>
        </p:spPr>
        <p:txBody>
          <a:bodyPr lIns="35981" tIns="35981" rIns="35981" bIns="35981"/>
          <a:lstStyle>
            <a:lvl1pPr marL="0" indent="0">
              <a:lnSpc>
                <a:spcPct val="80000"/>
              </a:lnSpc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Cliquez pour modifier le titre</a:t>
            </a:r>
            <a:endParaRPr lang="fr-CA" dirty="0"/>
          </a:p>
        </p:txBody>
      </p:sp>
      <p:sp>
        <p:nvSpPr>
          <p:cNvPr id="16" name="Espace réservé du texte 8"/>
          <p:cNvSpPr>
            <a:spLocks noGrp="1"/>
          </p:cNvSpPr>
          <p:nvPr>
            <p:ph type="body" sz="quarter" idx="25" hasCustomPrompt="1"/>
          </p:nvPr>
        </p:nvSpPr>
        <p:spPr>
          <a:xfrm>
            <a:off x="3780000" y="1341437"/>
            <a:ext cx="1584000" cy="576000"/>
          </a:xfrm>
          <a:prstGeom prst="rect">
            <a:avLst/>
          </a:prstGeom>
          <a:solidFill>
            <a:schemeClr val="accent1"/>
          </a:solidFill>
        </p:spPr>
        <p:txBody>
          <a:bodyPr lIns="35981" tIns="35981" rIns="35981" bIns="35981"/>
          <a:lstStyle>
            <a:lvl1pPr marL="0" indent="0">
              <a:lnSpc>
                <a:spcPct val="80000"/>
              </a:lnSpc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Cliquez pour modifier le titre</a:t>
            </a:r>
            <a:endParaRPr lang="fr-CA" dirty="0"/>
          </a:p>
        </p:txBody>
      </p:sp>
      <p:sp>
        <p:nvSpPr>
          <p:cNvPr id="17" name="Espace réservé du texte 8"/>
          <p:cNvSpPr>
            <a:spLocks noGrp="1"/>
          </p:cNvSpPr>
          <p:nvPr>
            <p:ph type="body" sz="quarter" idx="26" hasCustomPrompt="1"/>
          </p:nvPr>
        </p:nvSpPr>
        <p:spPr>
          <a:xfrm>
            <a:off x="5508075" y="1341437"/>
            <a:ext cx="1584000" cy="576000"/>
          </a:xfrm>
          <a:prstGeom prst="rect">
            <a:avLst/>
          </a:prstGeom>
          <a:solidFill>
            <a:schemeClr val="accent1"/>
          </a:solidFill>
        </p:spPr>
        <p:txBody>
          <a:bodyPr lIns="35981" tIns="35981" rIns="35981" bIns="35981"/>
          <a:lstStyle>
            <a:lvl1pPr marL="0" indent="0">
              <a:lnSpc>
                <a:spcPct val="80000"/>
              </a:lnSpc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Cliquez pour modifier le titre</a:t>
            </a:r>
            <a:endParaRPr lang="fr-CA" dirty="0"/>
          </a:p>
        </p:txBody>
      </p:sp>
      <p:sp>
        <p:nvSpPr>
          <p:cNvPr id="18" name="Espace réservé du texte 8"/>
          <p:cNvSpPr>
            <a:spLocks noGrp="1"/>
          </p:cNvSpPr>
          <p:nvPr>
            <p:ph type="body" sz="quarter" idx="27" hasCustomPrompt="1"/>
          </p:nvPr>
        </p:nvSpPr>
        <p:spPr>
          <a:xfrm>
            <a:off x="7236150" y="1341437"/>
            <a:ext cx="1584000" cy="576000"/>
          </a:xfrm>
          <a:prstGeom prst="rect">
            <a:avLst/>
          </a:prstGeom>
          <a:solidFill>
            <a:schemeClr val="accent1"/>
          </a:solidFill>
        </p:spPr>
        <p:txBody>
          <a:bodyPr lIns="35981" tIns="35981" rIns="35981" bIns="35981"/>
          <a:lstStyle>
            <a:lvl1pPr marL="0" indent="0">
              <a:lnSpc>
                <a:spcPct val="80000"/>
              </a:lnSpc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Cliquez pour modifier le titre</a:t>
            </a:r>
            <a:endParaRPr lang="fr-CA" dirty="0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31521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contenus + tit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DE2EF-A37D-49EE-B6E6-05E546125B32}" type="datetime1">
              <a:rPr lang="fr-CA" smtClean="0">
                <a:solidFill>
                  <a:srgbClr val="000000">
                    <a:tint val="75000"/>
                  </a:srgbClr>
                </a:solidFill>
              </a:rPr>
              <a:pPr/>
              <a:t>2020-08-18</a:t>
            </a:fld>
            <a:endParaRPr lang="fr-CA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C7536-4046-4F46-856D-63BE82C36B30}" type="slidenum">
              <a:rPr lang="fr-CA" smtClean="0">
                <a:solidFill>
                  <a:srgbClr val="000000">
                    <a:tint val="75000"/>
                  </a:srgbClr>
                </a:solidFill>
              </a:rPr>
              <a:pPr/>
              <a:t>‹N°›</a:t>
            </a:fld>
            <a:endParaRPr lang="fr-CA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0" name="Espace réservé du contenu 12"/>
          <p:cNvSpPr>
            <a:spLocks noGrp="1"/>
          </p:cNvSpPr>
          <p:nvPr>
            <p:ph sz="quarter" idx="19"/>
          </p:nvPr>
        </p:nvSpPr>
        <p:spPr>
          <a:xfrm>
            <a:off x="322382" y="2060575"/>
            <a:ext cx="1296000" cy="4176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lang="fr-FR" dirty="0" smtClean="0"/>
            </a:lvl1pPr>
            <a:lvl2pPr>
              <a:defRPr lang="fr-FR" dirty="0" smtClean="0"/>
            </a:lvl2pPr>
            <a:lvl3pPr>
              <a:defRPr lang="fr-FR" dirty="0" smtClean="0"/>
            </a:lvl3pPr>
            <a:lvl4pPr>
              <a:defRPr lang="fr-FR" dirty="0" smtClean="0"/>
            </a:lvl4pPr>
            <a:lvl5pPr>
              <a:defRPr lang="fr-CA" dirty="0"/>
            </a:lvl5pPr>
          </a:lstStyle>
          <a:p>
            <a:pPr lvl="0">
              <a:lnSpc>
                <a:spcPct val="90000"/>
              </a:lnSpc>
              <a:spcBef>
                <a:spcPts val="600"/>
              </a:spcBef>
            </a:pPr>
            <a:r>
              <a:rPr lang="fr-FR"/>
              <a:t>Cliquez pour modifier les styles du texte du masque</a:t>
            </a:r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fr-FR"/>
              <a:t>Deuxième niveau</a:t>
            </a:r>
          </a:p>
          <a:p>
            <a:pPr lvl="2">
              <a:lnSpc>
                <a:spcPct val="90000"/>
              </a:lnSpc>
              <a:spcBef>
                <a:spcPts val="600"/>
              </a:spcBef>
            </a:pPr>
            <a:r>
              <a:rPr lang="fr-FR"/>
              <a:t>Troisième niveau</a:t>
            </a:r>
          </a:p>
          <a:p>
            <a:pPr lvl="3">
              <a:lnSpc>
                <a:spcPct val="90000"/>
              </a:lnSpc>
              <a:spcBef>
                <a:spcPts val="600"/>
              </a:spcBef>
            </a:pPr>
            <a:r>
              <a:rPr lang="fr-FR"/>
              <a:t>Quatrième niveau</a:t>
            </a:r>
          </a:p>
          <a:p>
            <a:pPr lvl="4">
              <a:lnSpc>
                <a:spcPct val="90000"/>
              </a:lnSpc>
              <a:spcBef>
                <a:spcPts val="600"/>
              </a:spcBef>
            </a:pPr>
            <a:r>
              <a:rPr lang="fr-FR"/>
              <a:t>Cinquième niveau</a:t>
            </a:r>
            <a:endParaRPr lang="fr-CA" dirty="0"/>
          </a:p>
        </p:txBody>
      </p:sp>
      <p:sp>
        <p:nvSpPr>
          <p:cNvPr id="11" name="Espace réservé du contenu 12"/>
          <p:cNvSpPr>
            <a:spLocks noGrp="1"/>
          </p:cNvSpPr>
          <p:nvPr>
            <p:ph sz="quarter" idx="20"/>
          </p:nvPr>
        </p:nvSpPr>
        <p:spPr>
          <a:xfrm>
            <a:off x="1762344" y="2060574"/>
            <a:ext cx="1296000" cy="4176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lang="fr-FR" dirty="0" smtClean="0"/>
            </a:lvl1pPr>
            <a:lvl2pPr>
              <a:defRPr lang="fr-FR" dirty="0" smtClean="0"/>
            </a:lvl2pPr>
            <a:lvl3pPr>
              <a:defRPr lang="fr-FR" dirty="0" smtClean="0"/>
            </a:lvl3pPr>
            <a:lvl4pPr>
              <a:defRPr lang="fr-FR" dirty="0" smtClean="0"/>
            </a:lvl4pPr>
            <a:lvl5pPr>
              <a:defRPr lang="fr-CA" dirty="0"/>
            </a:lvl5pPr>
          </a:lstStyle>
          <a:p>
            <a:pPr lvl="0">
              <a:lnSpc>
                <a:spcPct val="90000"/>
              </a:lnSpc>
              <a:spcBef>
                <a:spcPts val="600"/>
              </a:spcBef>
            </a:pPr>
            <a:r>
              <a:rPr lang="fr-FR"/>
              <a:t>Cliquez pour modifier les styles du texte du masque</a:t>
            </a:r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fr-FR"/>
              <a:t>Deuxième niveau</a:t>
            </a:r>
          </a:p>
          <a:p>
            <a:pPr lvl="2">
              <a:lnSpc>
                <a:spcPct val="90000"/>
              </a:lnSpc>
              <a:spcBef>
                <a:spcPts val="600"/>
              </a:spcBef>
            </a:pPr>
            <a:r>
              <a:rPr lang="fr-FR"/>
              <a:t>Troisième niveau</a:t>
            </a:r>
          </a:p>
          <a:p>
            <a:pPr lvl="3">
              <a:lnSpc>
                <a:spcPct val="90000"/>
              </a:lnSpc>
              <a:spcBef>
                <a:spcPts val="600"/>
              </a:spcBef>
            </a:pPr>
            <a:r>
              <a:rPr lang="fr-FR"/>
              <a:t>Quatrième niveau</a:t>
            </a:r>
          </a:p>
          <a:p>
            <a:pPr lvl="4">
              <a:lnSpc>
                <a:spcPct val="90000"/>
              </a:lnSpc>
              <a:spcBef>
                <a:spcPts val="600"/>
              </a:spcBef>
            </a:pPr>
            <a:r>
              <a:rPr lang="fr-FR"/>
              <a:t>Cinquième niveau</a:t>
            </a:r>
            <a:endParaRPr lang="fr-CA" dirty="0"/>
          </a:p>
        </p:txBody>
      </p:sp>
      <p:sp>
        <p:nvSpPr>
          <p:cNvPr id="12" name="Espace réservé du contenu 12"/>
          <p:cNvSpPr>
            <a:spLocks noGrp="1"/>
          </p:cNvSpPr>
          <p:nvPr>
            <p:ph sz="quarter" idx="21"/>
          </p:nvPr>
        </p:nvSpPr>
        <p:spPr>
          <a:xfrm>
            <a:off x="3202306" y="2060574"/>
            <a:ext cx="1296000" cy="4176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lang="fr-FR" smtClean="0"/>
            </a:lvl1pPr>
            <a:lvl2pPr>
              <a:defRPr lang="fr-FR" smtClean="0"/>
            </a:lvl2pPr>
            <a:lvl3pPr>
              <a:defRPr lang="fr-FR" smtClean="0"/>
            </a:lvl3pPr>
            <a:lvl4pPr>
              <a:defRPr lang="fr-FR" smtClean="0"/>
            </a:lvl4pPr>
            <a:lvl5pPr>
              <a:defRPr lang="fr-CA"/>
            </a:lvl5pPr>
          </a:lstStyle>
          <a:p>
            <a:pPr lvl="0">
              <a:lnSpc>
                <a:spcPct val="90000"/>
              </a:lnSpc>
              <a:spcBef>
                <a:spcPts val="600"/>
              </a:spcBef>
            </a:pPr>
            <a:r>
              <a:rPr lang="fr-FR"/>
              <a:t>Cliquez pour modifier les styles du texte du masque</a:t>
            </a:r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fr-FR"/>
              <a:t>Deuxième niveau</a:t>
            </a:r>
          </a:p>
          <a:p>
            <a:pPr lvl="2">
              <a:lnSpc>
                <a:spcPct val="90000"/>
              </a:lnSpc>
              <a:spcBef>
                <a:spcPts val="600"/>
              </a:spcBef>
            </a:pPr>
            <a:r>
              <a:rPr lang="fr-FR"/>
              <a:t>Troisième niveau</a:t>
            </a:r>
          </a:p>
          <a:p>
            <a:pPr lvl="3">
              <a:lnSpc>
                <a:spcPct val="90000"/>
              </a:lnSpc>
              <a:spcBef>
                <a:spcPts val="600"/>
              </a:spcBef>
            </a:pPr>
            <a:r>
              <a:rPr lang="fr-FR"/>
              <a:t>Quatrième niveau</a:t>
            </a:r>
          </a:p>
          <a:p>
            <a:pPr lvl="4">
              <a:lnSpc>
                <a:spcPct val="90000"/>
              </a:lnSpc>
              <a:spcBef>
                <a:spcPts val="600"/>
              </a:spcBef>
            </a:pPr>
            <a:r>
              <a:rPr lang="fr-FR"/>
              <a:t>Cinquième niveau</a:t>
            </a:r>
            <a:endParaRPr lang="fr-CA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22"/>
          </p:nvPr>
        </p:nvSpPr>
        <p:spPr>
          <a:xfrm>
            <a:off x="4642268" y="2060574"/>
            <a:ext cx="1296000" cy="4176000"/>
          </a:xfrm>
        </p:spPr>
        <p:txBody>
          <a:bodyPr vert="horz" lIns="0" tIns="0" rIns="0" bIns="0" rtlCol="0">
            <a:normAutofit/>
          </a:bodyPr>
          <a:lstStyle>
            <a:lvl1pPr>
              <a:defRPr lang="fr-FR" dirty="0" smtClean="0"/>
            </a:lvl1pPr>
            <a:lvl2pPr>
              <a:defRPr lang="fr-FR" dirty="0" smtClean="0"/>
            </a:lvl2pPr>
            <a:lvl3pPr>
              <a:defRPr lang="fr-FR" dirty="0" smtClean="0"/>
            </a:lvl3pPr>
            <a:lvl4pPr>
              <a:defRPr lang="fr-FR" dirty="0" smtClean="0"/>
            </a:lvl4pPr>
            <a:lvl5pPr>
              <a:defRPr lang="fr-CA" dirty="0"/>
            </a:lvl5pPr>
          </a:lstStyle>
          <a:p>
            <a:pPr lvl="0">
              <a:lnSpc>
                <a:spcPct val="90000"/>
              </a:lnSpc>
              <a:spcBef>
                <a:spcPts val="600"/>
              </a:spcBef>
            </a:pPr>
            <a:r>
              <a:rPr lang="fr-FR"/>
              <a:t>Cliquez pour modifier les styles du texte du masque</a:t>
            </a:r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fr-FR"/>
              <a:t>Deuxième niveau</a:t>
            </a:r>
          </a:p>
          <a:p>
            <a:pPr lvl="2">
              <a:lnSpc>
                <a:spcPct val="90000"/>
              </a:lnSpc>
              <a:spcBef>
                <a:spcPts val="600"/>
              </a:spcBef>
            </a:pPr>
            <a:r>
              <a:rPr lang="fr-FR"/>
              <a:t>Troisième niveau</a:t>
            </a:r>
          </a:p>
          <a:p>
            <a:pPr lvl="3">
              <a:lnSpc>
                <a:spcPct val="90000"/>
              </a:lnSpc>
              <a:spcBef>
                <a:spcPts val="600"/>
              </a:spcBef>
            </a:pPr>
            <a:r>
              <a:rPr lang="fr-FR"/>
              <a:t>Quatrième niveau</a:t>
            </a:r>
          </a:p>
          <a:p>
            <a:pPr lvl="4">
              <a:lnSpc>
                <a:spcPct val="90000"/>
              </a:lnSpc>
              <a:spcBef>
                <a:spcPts val="600"/>
              </a:spcBef>
            </a:pPr>
            <a:r>
              <a:rPr lang="fr-FR"/>
              <a:t>Cinquième niveau</a:t>
            </a:r>
            <a:endParaRPr lang="fr-CA" dirty="0"/>
          </a:p>
        </p:txBody>
      </p:sp>
      <p:sp>
        <p:nvSpPr>
          <p:cNvPr id="13" name="Espace réservé du contenu 6"/>
          <p:cNvSpPr>
            <a:spLocks noGrp="1"/>
          </p:cNvSpPr>
          <p:nvPr>
            <p:ph sz="quarter" idx="23"/>
          </p:nvPr>
        </p:nvSpPr>
        <p:spPr>
          <a:xfrm>
            <a:off x="6082230" y="2060574"/>
            <a:ext cx="1296000" cy="4176000"/>
          </a:xfrm>
        </p:spPr>
        <p:txBody>
          <a:bodyPr vert="horz" lIns="0" tIns="0" rIns="0" bIns="0" rtlCol="0">
            <a:normAutofit/>
          </a:bodyPr>
          <a:lstStyle>
            <a:lvl1pPr>
              <a:defRPr lang="fr-FR" smtClean="0"/>
            </a:lvl1pPr>
            <a:lvl2pPr>
              <a:defRPr lang="fr-FR" smtClean="0"/>
            </a:lvl2pPr>
            <a:lvl3pPr>
              <a:defRPr lang="fr-FR" smtClean="0"/>
            </a:lvl3pPr>
            <a:lvl4pPr>
              <a:defRPr lang="fr-FR" smtClean="0"/>
            </a:lvl4pPr>
            <a:lvl5pPr>
              <a:defRPr lang="fr-CA"/>
            </a:lvl5pPr>
          </a:lstStyle>
          <a:p>
            <a:pPr lvl="0">
              <a:lnSpc>
                <a:spcPct val="90000"/>
              </a:lnSpc>
              <a:spcBef>
                <a:spcPts val="600"/>
              </a:spcBef>
            </a:pPr>
            <a:r>
              <a:rPr lang="fr-FR"/>
              <a:t>Cliquez pour modifier les styles du texte du masque</a:t>
            </a:r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fr-FR"/>
              <a:t>Deuxième niveau</a:t>
            </a:r>
          </a:p>
          <a:p>
            <a:pPr lvl="2">
              <a:lnSpc>
                <a:spcPct val="90000"/>
              </a:lnSpc>
              <a:spcBef>
                <a:spcPts val="600"/>
              </a:spcBef>
            </a:pPr>
            <a:r>
              <a:rPr lang="fr-FR"/>
              <a:t>Troisième niveau</a:t>
            </a:r>
          </a:p>
          <a:p>
            <a:pPr lvl="3">
              <a:lnSpc>
                <a:spcPct val="90000"/>
              </a:lnSpc>
              <a:spcBef>
                <a:spcPts val="600"/>
              </a:spcBef>
            </a:pPr>
            <a:r>
              <a:rPr lang="fr-FR"/>
              <a:t>Quatrième niveau</a:t>
            </a:r>
          </a:p>
          <a:p>
            <a:pPr lvl="4">
              <a:lnSpc>
                <a:spcPct val="90000"/>
              </a:lnSpc>
              <a:spcBef>
                <a:spcPts val="600"/>
              </a:spcBef>
            </a:pPr>
            <a:r>
              <a:rPr lang="fr-FR"/>
              <a:t>Cinquième niveau</a:t>
            </a:r>
            <a:endParaRPr lang="fr-CA" dirty="0"/>
          </a:p>
        </p:txBody>
      </p:sp>
      <p:sp>
        <p:nvSpPr>
          <p:cNvPr id="14" name="Espace réservé du contenu 6"/>
          <p:cNvSpPr>
            <a:spLocks noGrp="1"/>
          </p:cNvSpPr>
          <p:nvPr>
            <p:ph sz="quarter" idx="24"/>
          </p:nvPr>
        </p:nvSpPr>
        <p:spPr>
          <a:xfrm>
            <a:off x="7522190" y="2060574"/>
            <a:ext cx="1296000" cy="4176000"/>
          </a:xfrm>
        </p:spPr>
        <p:txBody>
          <a:bodyPr vert="horz" lIns="0" tIns="0" rIns="0" bIns="0" rtlCol="0">
            <a:normAutofit/>
          </a:bodyPr>
          <a:lstStyle>
            <a:lvl1pPr>
              <a:defRPr lang="fr-FR" smtClean="0"/>
            </a:lvl1pPr>
            <a:lvl2pPr>
              <a:defRPr lang="fr-FR" smtClean="0"/>
            </a:lvl2pPr>
            <a:lvl3pPr>
              <a:defRPr lang="fr-FR" smtClean="0"/>
            </a:lvl3pPr>
            <a:lvl4pPr>
              <a:defRPr lang="fr-FR" smtClean="0"/>
            </a:lvl4pPr>
            <a:lvl5pPr>
              <a:defRPr lang="fr-CA"/>
            </a:lvl5pPr>
          </a:lstStyle>
          <a:p>
            <a:pPr lvl="0">
              <a:lnSpc>
                <a:spcPct val="90000"/>
              </a:lnSpc>
              <a:spcBef>
                <a:spcPts val="600"/>
              </a:spcBef>
            </a:pPr>
            <a:r>
              <a:rPr lang="fr-FR"/>
              <a:t>Cliquez pour modifier les styles du texte du masque</a:t>
            </a:r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fr-FR"/>
              <a:t>Deuxième niveau</a:t>
            </a:r>
          </a:p>
          <a:p>
            <a:pPr lvl="2">
              <a:lnSpc>
                <a:spcPct val="90000"/>
              </a:lnSpc>
              <a:spcBef>
                <a:spcPts val="600"/>
              </a:spcBef>
            </a:pPr>
            <a:r>
              <a:rPr lang="fr-FR"/>
              <a:t>Troisième niveau</a:t>
            </a:r>
          </a:p>
          <a:p>
            <a:pPr lvl="3">
              <a:lnSpc>
                <a:spcPct val="90000"/>
              </a:lnSpc>
              <a:spcBef>
                <a:spcPts val="600"/>
              </a:spcBef>
            </a:pPr>
            <a:r>
              <a:rPr lang="fr-FR"/>
              <a:t>Quatrième niveau</a:t>
            </a:r>
          </a:p>
          <a:p>
            <a:pPr lvl="4">
              <a:lnSpc>
                <a:spcPct val="90000"/>
              </a:lnSpc>
              <a:spcBef>
                <a:spcPts val="600"/>
              </a:spcBef>
            </a:pPr>
            <a:r>
              <a:rPr lang="fr-FR"/>
              <a:t>Cinquième niveau</a:t>
            </a:r>
            <a:endParaRPr lang="fr-CA" dirty="0"/>
          </a:p>
        </p:txBody>
      </p:sp>
      <p:sp>
        <p:nvSpPr>
          <p:cNvPr id="15" name="Espace réservé du texte 8"/>
          <p:cNvSpPr>
            <a:spLocks noGrp="1"/>
          </p:cNvSpPr>
          <p:nvPr>
            <p:ph type="body" sz="quarter" idx="17" hasCustomPrompt="1"/>
          </p:nvPr>
        </p:nvSpPr>
        <p:spPr>
          <a:xfrm>
            <a:off x="325810" y="1323381"/>
            <a:ext cx="1296000" cy="576000"/>
          </a:xfrm>
          <a:prstGeom prst="rect">
            <a:avLst/>
          </a:prstGeom>
          <a:solidFill>
            <a:schemeClr val="accent1"/>
          </a:solidFill>
        </p:spPr>
        <p:txBody>
          <a:bodyPr lIns="35981" tIns="35981" rIns="35981" bIns="35981"/>
          <a:lstStyle>
            <a:lvl1pPr marL="0" indent="0">
              <a:lnSpc>
                <a:spcPct val="80000"/>
              </a:lnSpc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Cliquez pour modifier le titre</a:t>
            </a:r>
            <a:endParaRPr lang="fr-CA" dirty="0"/>
          </a:p>
        </p:txBody>
      </p:sp>
      <p:sp>
        <p:nvSpPr>
          <p:cNvPr id="16" name="Espace réservé du texte 8"/>
          <p:cNvSpPr>
            <a:spLocks noGrp="1"/>
          </p:cNvSpPr>
          <p:nvPr>
            <p:ph type="body" sz="quarter" idx="18" hasCustomPrompt="1"/>
          </p:nvPr>
        </p:nvSpPr>
        <p:spPr>
          <a:xfrm>
            <a:off x="1738136" y="1323381"/>
            <a:ext cx="1296000" cy="576000"/>
          </a:xfrm>
          <a:prstGeom prst="rect">
            <a:avLst/>
          </a:prstGeom>
          <a:solidFill>
            <a:schemeClr val="accent1"/>
          </a:solidFill>
        </p:spPr>
        <p:txBody>
          <a:bodyPr lIns="35981" tIns="35981" rIns="35981" bIns="35981"/>
          <a:lstStyle>
            <a:lvl1pPr marL="0" indent="0">
              <a:lnSpc>
                <a:spcPct val="80000"/>
              </a:lnSpc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Cliquez pour modifier le titre</a:t>
            </a:r>
            <a:endParaRPr lang="fr-CA" dirty="0"/>
          </a:p>
        </p:txBody>
      </p:sp>
      <p:sp>
        <p:nvSpPr>
          <p:cNvPr id="17" name="Espace réservé du texte 8"/>
          <p:cNvSpPr>
            <a:spLocks noGrp="1"/>
          </p:cNvSpPr>
          <p:nvPr>
            <p:ph type="body" sz="quarter" idx="25" hasCustomPrompt="1"/>
          </p:nvPr>
        </p:nvSpPr>
        <p:spPr>
          <a:xfrm>
            <a:off x="3187631" y="1340113"/>
            <a:ext cx="1296000" cy="576000"/>
          </a:xfrm>
          <a:prstGeom prst="rect">
            <a:avLst/>
          </a:prstGeom>
          <a:solidFill>
            <a:schemeClr val="accent1"/>
          </a:solidFill>
        </p:spPr>
        <p:txBody>
          <a:bodyPr lIns="35981" tIns="35981" rIns="35981" bIns="35981"/>
          <a:lstStyle>
            <a:lvl1pPr marL="0" indent="0">
              <a:lnSpc>
                <a:spcPct val="80000"/>
              </a:lnSpc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Cliquez pour modifier le titre</a:t>
            </a:r>
            <a:endParaRPr lang="fr-CA" dirty="0"/>
          </a:p>
        </p:txBody>
      </p:sp>
      <p:sp>
        <p:nvSpPr>
          <p:cNvPr id="18" name="Espace réservé du texte 8"/>
          <p:cNvSpPr>
            <a:spLocks noGrp="1"/>
          </p:cNvSpPr>
          <p:nvPr>
            <p:ph type="body" sz="quarter" idx="26" hasCustomPrompt="1"/>
          </p:nvPr>
        </p:nvSpPr>
        <p:spPr>
          <a:xfrm>
            <a:off x="4645398" y="1325375"/>
            <a:ext cx="1296000" cy="576000"/>
          </a:xfrm>
          <a:prstGeom prst="rect">
            <a:avLst/>
          </a:prstGeom>
          <a:solidFill>
            <a:schemeClr val="accent1"/>
          </a:solidFill>
        </p:spPr>
        <p:txBody>
          <a:bodyPr lIns="35981" tIns="35981" rIns="35981" bIns="35981"/>
          <a:lstStyle>
            <a:lvl1pPr marL="0" indent="0">
              <a:lnSpc>
                <a:spcPct val="80000"/>
              </a:lnSpc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Cliquez pour modifier le titre</a:t>
            </a:r>
            <a:endParaRPr lang="fr-CA" dirty="0"/>
          </a:p>
        </p:txBody>
      </p:sp>
      <p:sp>
        <p:nvSpPr>
          <p:cNvPr id="19" name="Espace réservé du texte 8"/>
          <p:cNvSpPr>
            <a:spLocks noGrp="1"/>
          </p:cNvSpPr>
          <p:nvPr>
            <p:ph type="body" sz="quarter" idx="27" hasCustomPrompt="1"/>
          </p:nvPr>
        </p:nvSpPr>
        <p:spPr>
          <a:xfrm>
            <a:off x="6086248" y="1340113"/>
            <a:ext cx="1296000" cy="576000"/>
          </a:xfrm>
          <a:prstGeom prst="rect">
            <a:avLst/>
          </a:prstGeom>
          <a:solidFill>
            <a:schemeClr val="accent1"/>
          </a:solidFill>
        </p:spPr>
        <p:txBody>
          <a:bodyPr lIns="35981" tIns="35981" rIns="35981" bIns="35981"/>
          <a:lstStyle>
            <a:lvl1pPr marL="0" indent="0">
              <a:lnSpc>
                <a:spcPct val="80000"/>
              </a:lnSpc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Cliquez pour modifier le titre</a:t>
            </a:r>
            <a:endParaRPr lang="fr-CA" dirty="0"/>
          </a:p>
        </p:txBody>
      </p:sp>
      <p:sp>
        <p:nvSpPr>
          <p:cNvPr id="20" name="Espace réservé du texte 8"/>
          <p:cNvSpPr>
            <a:spLocks noGrp="1"/>
          </p:cNvSpPr>
          <p:nvPr>
            <p:ph type="body" sz="quarter" idx="28" hasCustomPrompt="1"/>
          </p:nvPr>
        </p:nvSpPr>
        <p:spPr>
          <a:xfrm>
            <a:off x="7524150" y="1340113"/>
            <a:ext cx="1296000" cy="576000"/>
          </a:xfrm>
          <a:prstGeom prst="rect">
            <a:avLst/>
          </a:prstGeom>
          <a:solidFill>
            <a:schemeClr val="accent1"/>
          </a:solidFill>
        </p:spPr>
        <p:txBody>
          <a:bodyPr lIns="35981" tIns="35981" rIns="35981" bIns="35981"/>
          <a:lstStyle>
            <a:lvl1pPr marL="0" indent="0">
              <a:lnSpc>
                <a:spcPct val="80000"/>
              </a:lnSpc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Cliquez pour modifier le titre</a:t>
            </a:r>
            <a:endParaRPr lang="fr-CA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00150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onne + message cl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1187E-8582-4198-9DE2-C372A89E4402}" type="datetime1">
              <a:rPr lang="fr-CA" smtClean="0">
                <a:solidFill>
                  <a:srgbClr val="000000">
                    <a:tint val="75000"/>
                  </a:srgbClr>
                </a:solidFill>
              </a:rPr>
              <a:pPr/>
              <a:t>2020-08-18</a:t>
            </a:fld>
            <a:endParaRPr lang="fr-CA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C7536-4046-4F46-856D-63BE82C36B30}" type="slidenum">
              <a:rPr lang="fr-CA" smtClean="0">
                <a:solidFill>
                  <a:srgbClr val="000000">
                    <a:tint val="75000"/>
                  </a:srgbClr>
                </a:solidFill>
              </a:rPr>
              <a:pPr/>
              <a:t>‹N°›</a:t>
            </a:fld>
            <a:endParaRPr lang="fr-CA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7" name="Espace réservé du texte 8"/>
          <p:cNvSpPr>
            <a:spLocks noGrp="1"/>
          </p:cNvSpPr>
          <p:nvPr>
            <p:ph type="body" sz="quarter" idx="17" hasCustomPrompt="1"/>
          </p:nvPr>
        </p:nvSpPr>
        <p:spPr>
          <a:xfrm>
            <a:off x="323851" y="3357563"/>
            <a:ext cx="2735262" cy="1439862"/>
          </a:xfrm>
          <a:prstGeom prst="rect">
            <a:avLst/>
          </a:prstGeom>
          <a:pattFill prst="ltUpDiag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35981" tIns="143924" rIns="35981" bIns="143924" anchor="ctr" anchorCtr="1">
            <a:normAutofit/>
          </a:bodyPr>
          <a:lstStyle>
            <a:lvl1pPr marL="0" indent="0">
              <a:lnSpc>
                <a:spcPct val="80000"/>
              </a:lnSpc>
              <a:buNone/>
              <a:defRPr sz="18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fr-FR" dirty="0"/>
              <a:t>Cliquez pour modifier le message clé</a:t>
            </a:r>
            <a:endParaRPr lang="fr-CA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323850" y="476250"/>
            <a:ext cx="2735263" cy="216058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8"/>
          </p:nvPr>
        </p:nvSpPr>
        <p:spPr>
          <a:xfrm>
            <a:off x="3203575" y="476251"/>
            <a:ext cx="5616575" cy="57610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652635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onnes + message cl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1187E-8582-4198-9DE2-C372A89E4402}" type="datetime1">
              <a:rPr lang="fr-CA" smtClean="0">
                <a:solidFill>
                  <a:srgbClr val="000000">
                    <a:tint val="75000"/>
                  </a:srgbClr>
                </a:solidFill>
              </a:rPr>
              <a:pPr/>
              <a:t>2020-08-18</a:t>
            </a:fld>
            <a:endParaRPr lang="fr-CA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C7536-4046-4F46-856D-63BE82C36B30}" type="slidenum">
              <a:rPr lang="fr-CA" smtClean="0">
                <a:solidFill>
                  <a:srgbClr val="000000">
                    <a:tint val="75000"/>
                  </a:srgbClr>
                </a:solidFill>
              </a:rPr>
              <a:pPr/>
              <a:t>‹N°›</a:t>
            </a:fld>
            <a:endParaRPr lang="fr-CA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7" name="Espace réservé du texte 8"/>
          <p:cNvSpPr>
            <a:spLocks noGrp="1"/>
          </p:cNvSpPr>
          <p:nvPr>
            <p:ph type="body" sz="quarter" idx="17" hasCustomPrompt="1"/>
          </p:nvPr>
        </p:nvSpPr>
        <p:spPr>
          <a:xfrm>
            <a:off x="323851" y="3357563"/>
            <a:ext cx="2735262" cy="1439862"/>
          </a:xfrm>
          <a:prstGeom prst="rect">
            <a:avLst/>
          </a:prstGeom>
          <a:pattFill prst="ltUpDiag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35981" tIns="143924" rIns="35981" bIns="143924" anchor="ctr" anchorCtr="1">
            <a:normAutofit/>
          </a:bodyPr>
          <a:lstStyle>
            <a:lvl1pPr marL="0" indent="0">
              <a:lnSpc>
                <a:spcPct val="80000"/>
              </a:lnSpc>
              <a:buNone/>
              <a:defRPr sz="18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fr-FR" dirty="0"/>
              <a:t>Cliquez pour modifier le message clé</a:t>
            </a:r>
            <a:endParaRPr lang="fr-CA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323850" y="476250"/>
            <a:ext cx="2735263" cy="216058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8"/>
          </p:nvPr>
        </p:nvSpPr>
        <p:spPr>
          <a:xfrm>
            <a:off x="6084888" y="476251"/>
            <a:ext cx="2736000" cy="57610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 dirty="0"/>
          </a:p>
        </p:txBody>
      </p:sp>
      <p:sp>
        <p:nvSpPr>
          <p:cNvPr id="10" name="Espace réservé du contenu 9"/>
          <p:cNvSpPr>
            <a:spLocks noGrp="1"/>
          </p:cNvSpPr>
          <p:nvPr>
            <p:ph sz="quarter" idx="19"/>
          </p:nvPr>
        </p:nvSpPr>
        <p:spPr>
          <a:xfrm>
            <a:off x="3203575" y="476251"/>
            <a:ext cx="2736000" cy="57610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532625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920A9-4A6D-485C-B2D0-F96D7DFB43A1}" type="datetime1">
              <a:rPr lang="fr-CA" smtClean="0">
                <a:solidFill>
                  <a:srgbClr val="000000">
                    <a:tint val="75000"/>
                  </a:srgbClr>
                </a:solidFill>
              </a:rPr>
              <a:pPr/>
              <a:t>2020-08-18</a:t>
            </a:fld>
            <a:endParaRPr lang="fr-CA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C7536-4046-4F46-856D-63BE82C36B30}" type="slidenum">
              <a:rPr lang="fr-CA" smtClean="0">
                <a:solidFill>
                  <a:srgbClr val="000000">
                    <a:tint val="75000"/>
                  </a:srgbClr>
                </a:solidFill>
              </a:rPr>
              <a:pPr/>
              <a:t>‹N°›</a:t>
            </a:fld>
            <a:endParaRPr lang="fr-CA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16114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8424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7"/>
          <p:cNvSpPr>
            <a:spLocks noGrp="1"/>
          </p:cNvSpPr>
          <p:nvPr>
            <p:ph sz="quarter" idx="13"/>
          </p:nvPr>
        </p:nvSpPr>
        <p:spPr>
          <a:xfrm>
            <a:off x="323851" y="1341438"/>
            <a:ext cx="8496300" cy="489585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lang="fr-FR" smtClean="0"/>
            </a:lvl1pPr>
            <a:lvl2pPr>
              <a:defRPr lang="fr-FR" smtClean="0"/>
            </a:lvl2pPr>
            <a:lvl3pPr>
              <a:defRPr lang="fr-FR" smtClean="0"/>
            </a:lvl3pPr>
            <a:lvl4pPr>
              <a:defRPr lang="fr-FR" smtClean="0"/>
            </a:lvl4pPr>
            <a:lvl5pPr>
              <a:defRPr lang="fr-CA"/>
            </a:lvl5pPr>
          </a:lstStyle>
          <a:p>
            <a:pPr lvl="0">
              <a:lnSpc>
                <a:spcPct val="90000"/>
              </a:lnSpc>
              <a:spcBef>
                <a:spcPts val="600"/>
              </a:spcBef>
            </a:pPr>
            <a:r>
              <a:rPr lang="fr-FR"/>
              <a:t>Cliquez pour modifier les styles du texte du masque</a:t>
            </a:r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fr-FR"/>
              <a:t>Deuxième niveau</a:t>
            </a:r>
          </a:p>
          <a:p>
            <a:pPr lvl="2">
              <a:lnSpc>
                <a:spcPct val="90000"/>
              </a:lnSpc>
              <a:spcBef>
                <a:spcPts val="600"/>
              </a:spcBef>
            </a:pPr>
            <a:r>
              <a:rPr lang="fr-FR"/>
              <a:t>Troisième niveau</a:t>
            </a:r>
          </a:p>
          <a:p>
            <a:pPr lvl="3">
              <a:lnSpc>
                <a:spcPct val="90000"/>
              </a:lnSpc>
              <a:spcBef>
                <a:spcPts val="600"/>
              </a:spcBef>
            </a:pPr>
            <a:r>
              <a:rPr lang="fr-FR"/>
              <a:t>Quatrième niveau</a:t>
            </a:r>
          </a:p>
          <a:p>
            <a:pPr lvl="4">
              <a:lnSpc>
                <a:spcPct val="90000"/>
              </a:lnSpc>
              <a:spcBef>
                <a:spcPts val="600"/>
              </a:spcBef>
            </a:pPr>
            <a:r>
              <a:rPr lang="fr-FR"/>
              <a:t>Cinquième niveau</a:t>
            </a:r>
            <a:endParaRPr lang="fr-CA" dirty="0"/>
          </a:p>
        </p:txBody>
      </p:sp>
      <p:sp>
        <p:nvSpPr>
          <p:cNvPr id="3" name="Titre 2"/>
          <p:cNvSpPr>
            <a:spLocks noGrp="1"/>
          </p:cNvSpPr>
          <p:nvPr>
            <p:ph type="title" hasCustomPrompt="1"/>
          </p:nvPr>
        </p:nvSpPr>
        <p:spPr>
          <a:xfrm>
            <a:off x="323850" y="476252"/>
            <a:ext cx="8496300" cy="720488"/>
          </a:xfrm>
        </p:spPr>
        <p:txBody>
          <a:bodyPr/>
          <a:lstStyle/>
          <a:p>
            <a:r>
              <a:rPr lang="fr-FR" dirty="0"/>
              <a:t>Modifiez le titre</a:t>
            </a:r>
            <a:endParaRPr lang="fr-CA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defTabSz="913920"/>
            <a:fld id="{1E9FF4BB-7AFF-4872-8CE9-55F58411C5B4}" type="datetime1">
              <a:rPr lang="fr-CA" smtClean="0">
                <a:solidFill>
                  <a:srgbClr val="000000">
                    <a:tint val="75000"/>
                  </a:srgbClr>
                </a:solidFill>
              </a:rPr>
              <a:pPr defTabSz="913920"/>
              <a:t>2020-08-18</a:t>
            </a:fld>
            <a:endParaRPr lang="fr-CA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defTabSz="913920"/>
            <a:endParaRPr lang="fr-CA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defTabSz="913920"/>
            <a:fld id="{00EC7536-4046-4F46-856D-63BE82C36B30}" type="slidenum">
              <a:rPr lang="fr-CA" smtClean="0">
                <a:solidFill>
                  <a:srgbClr val="000000">
                    <a:tint val="75000"/>
                  </a:srgbClr>
                </a:solidFill>
              </a:rPr>
              <a:pPr defTabSz="913920"/>
              <a:t>‹N°›</a:t>
            </a:fld>
            <a:endParaRPr lang="fr-CA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338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ouvelle section">
    <p:bg>
      <p:bgPr>
        <a:solidFill>
          <a:srgbClr val="E6E7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/>
          <p:cNvGrpSpPr/>
          <p:nvPr userDrawn="1"/>
        </p:nvGrpSpPr>
        <p:grpSpPr>
          <a:xfrm>
            <a:off x="5295392" y="0"/>
            <a:ext cx="3848608" cy="3968341"/>
            <a:chOff x="4982486" y="347689"/>
            <a:chExt cx="3848608" cy="3968341"/>
          </a:xfrm>
        </p:grpSpPr>
        <p:cxnSp>
          <p:nvCxnSpPr>
            <p:cNvPr id="399" name="Connecteur droit 398"/>
            <p:cNvCxnSpPr/>
            <p:nvPr userDrawn="1"/>
          </p:nvCxnSpPr>
          <p:spPr bwMode="gray">
            <a:xfrm>
              <a:off x="8241223" y="971100"/>
              <a:ext cx="361632" cy="207803"/>
            </a:xfrm>
            <a:prstGeom prst="line">
              <a:avLst/>
            </a:prstGeom>
            <a:ln w="15875" cap="rnd">
              <a:solidFill>
                <a:schemeClr val="accent5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0" name="Connecteur droit 399"/>
            <p:cNvCxnSpPr/>
            <p:nvPr userDrawn="1"/>
          </p:nvCxnSpPr>
          <p:spPr bwMode="gray">
            <a:xfrm flipH="1">
              <a:off x="8602855" y="1054364"/>
              <a:ext cx="217295" cy="124539"/>
            </a:xfrm>
            <a:prstGeom prst="line">
              <a:avLst/>
            </a:prstGeom>
            <a:ln w="15875" cap="flat">
              <a:solidFill>
                <a:schemeClr val="accent5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1" name="Connecteur droit 400"/>
            <p:cNvCxnSpPr/>
            <p:nvPr userDrawn="1"/>
          </p:nvCxnSpPr>
          <p:spPr bwMode="gray">
            <a:xfrm flipV="1">
              <a:off x="7517959" y="347690"/>
              <a:ext cx="357585" cy="207803"/>
            </a:xfrm>
            <a:prstGeom prst="line">
              <a:avLst/>
            </a:prstGeom>
            <a:ln w="15875" cap="flat">
              <a:solidFill>
                <a:schemeClr val="accent5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2" name="Connecteur droit 401"/>
            <p:cNvCxnSpPr/>
            <p:nvPr userDrawn="1"/>
          </p:nvCxnSpPr>
          <p:spPr bwMode="gray">
            <a:xfrm flipV="1">
              <a:off x="7513910" y="555493"/>
              <a:ext cx="4049" cy="415607"/>
            </a:xfrm>
            <a:prstGeom prst="line">
              <a:avLst/>
            </a:prstGeom>
            <a:ln w="15875" cap="rnd">
              <a:solidFill>
                <a:schemeClr val="accent5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3" name="Connecteur droit 402"/>
            <p:cNvCxnSpPr/>
            <p:nvPr userDrawn="1"/>
          </p:nvCxnSpPr>
          <p:spPr bwMode="gray">
            <a:xfrm flipH="1">
              <a:off x="7875542" y="1802314"/>
              <a:ext cx="365681" cy="207804"/>
            </a:xfrm>
            <a:prstGeom prst="line">
              <a:avLst/>
            </a:prstGeom>
            <a:ln w="15875" cap="rnd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4" name="Connecteur droit 403"/>
            <p:cNvCxnSpPr/>
            <p:nvPr userDrawn="1"/>
          </p:nvCxnSpPr>
          <p:spPr bwMode="gray">
            <a:xfrm>
              <a:off x="8237174" y="1386707"/>
              <a:ext cx="0" cy="415607"/>
            </a:xfrm>
            <a:prstGeom prst="line">
              <a:avLst/>
            </a:prstGeom>
            <a:ln w="15875" cap="rnd">
              <a:solidFill>
                <a:schemeClr val="accent5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5" name="Connecteur droit 404"/>
            <p:cNvCxnSpPr/>
            <p:nvPr userDrawn="1"/>
          </p:nvCxnSpPr>
          <p:spPr bwMode="gray">
            <a:xfrm flipH="1" flipV="1">
              <a:off x="8597457" y="1594511"/>
              <a:ext cx="219799" cy="126444"/>
            </a:xfrm>
            <a:prstGeom prst="line">
              <a:avLst/>
            </a:prstGeom>
            <a:ln w="15875" cap="rnd">
              <a:solidFill>
                <a:schemeClr val="accent5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6" name="Connecteur droit 405"/>
            <p:cNvCxnSpPr/>
            <p:nvPr userDrawn="1"/>
          </p:nvCxnSpPr>
          <p:spPr bwMode="gray">
            <a:xfrm flipH="1">
              <a:off x="8237174" y="1594510"/>
              <a:ext cx="365681" cy="207804"/>
            </a:xfrm>
            <a:prstGeom prst="line">
              <a:avLst/>
            </a:prstGeom>
            <a:ln w="15875" cap="rnd">
              <a:solidFill>
                <a:schemeClr val="accent5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7" name="Connecteur droit 406"/>
            <p:cNvCxnSpPr/>
            <p:nvPr userDrawn="1"/>
          </p:nvCxnSpPr>
          <p:spPr bwMode="gray">
            <a:xfrm>
              <a:off x="8237174" y="1802314"/>
              <a:ext cx="0" cy="415607"/>
            </a:xfrm>
            <a:prstGeom prst="line">
              <a:avLst/>
            </a:prstGeom>
            <a:ln w="15875" cap="rnd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8" name="Connecteur droit 407"/>
            <p:cNvCxnSpPr/>
            <p:nvPr userDrawn="1"/>
          </p:nvCxnSpPr>
          <p:spPr bwMode="gray">
            <a:xfrm flipH="1" flipV="1">
              <a:off x="8237174" y="2217921"/>
              <a:ext cx="365681" cy="207803"/>
            </a:xfrm>
            <a:prstGeom prst="line">
              <a:avLst/>
            </a:prstGeom>
            <a:ln w="15875" cap="rnd">
              <a:solidFill>
                <a:schemeClr val="accent5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9" name="Connecteur droit 408"/>
            <p:cNvCxnSpPr/>
            <p:nvPr userDrawn="1"/>
          </p:nvCxnSpPr>
          <p:spPr bwMode="gray">
            <a:xfrm flipH="1">
              <a:off x="8600160" y="2298657"/>
              <a:ext cx="216503" cy="127068"/>
            </a:xfrm>
            <a:prstGeom prst="line">
              <a:avLst/>
            </a:prstGeom>
            <a:ln w="15875" cap="rnd">
              <a:solidFill>
                <a:schemeClr val="accent6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0" name="Connecteur droit 409"/>
            <p:cNvCxnSpPr/>
            <p:nvPr userDrawn="1"/>
          </p:nvCxnSpPr>
          <p:spPr bwMode="gray">
            <a:xfrm flipV="1">
              <a:off x="7513910" y="763297"/>
              <a:ext cx="361632" cy="207803"/>
            </a:xfrm>
            <a:prstGeom prst="line">
              <a:avLst/>
            </a:prstGeom>
            <a:ln w="15875" cap="rnd">
              <a:solidFill>
                <a:schemeClr val="accent5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1" name="Connecteur droit 410"/>
            <p:cNvCxnSpPr/>
            <p:nvPr userDrawn="1"/>
          </p:nvCxnSpPr>
          <p:spPr bwMode="gray">
            <a:xfrm flipV="1">
              <a:off x="7152279" y="763297"/>
              <a:ext cx="0" cy="415607"/>
            </a:xfrm>
            <a:prstGeom prst="line">
              <a:avLst/>
            </a:prstGeom>
            <a:ln w="15875" cap="rnd">
              <a:solidFill>
                <a:schemeClr val="accent5">
                  <a:lumMod val="60000"/>
                  <a:lumOff val="4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2" name="Connecteur droit 411"/>
            <p:cNvCxnSpPr/>
            <p:nvPr userDrawn="1"/>
          </p:nvCxnSpPr>
          <p:spPr bwMode="gray">
            <a:xfrm flipH="1">
              <a:off x="7152279" y="350520"/>
              <a:ext cx="2023" cy="412777"/>
            </a:xfrm>
            <a:prstGeom prst="line">
              <a:avLst/>
            </a:prstGeom>
            <a:ln w="15875" cap="flat">
              <a:solidFill>
                <a:schemeClr val="accent5">
                  <a:lumMod val="60000"/>
                  <a:lumOff val="4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3" name="Connecteur droit 412"/>
            <p:cNvCxnSpPr/>
            <p:nvPr userDrawn="1"/>
          </p:nvCxnSpPr>
          <p:spPr bwMode="gray">
            <a:xfrm>
              <a:off x="6433063" y="763297"/>
              <a:ext cx="361632" cy="207803"/>
            </a:xfrm>
            <a:prstGeom prst="line">
              <a:avLst/>
            </a:prstGeom>
            <a:ln w="15875" cap="rnd">
              <a:solidFill>
                <a:schemeClr val="accent4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4" name="Connecteur droit 413"/>
            <p:cNvCxnSpPr/>
            <p:nvPr userDrawn="1"/>
          </p:nvCxnSpPr>
          <p:spPr bwMode="gray">
            <a:xfrm flipV="1">
              <a:off x="6790646" y="971100"/>
              <a:ext cx="0" cy="415607"/>
            </a:xfrm>
            <a:prstGeom prst="line">
              <a:avLst/>
            </a:prstGeom>
            <a:ln w="15875" cap="rnd">
              <a:solidFill>
                <a:schemeClr val="accent5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5" name="Connecteur droit 414"/>
            <p:cNvCxnSpPr/>
            <p:nvPr userDrawn="1"/>
          </p:nvCxnSpPr>
          <p:spPr bwMode="gray">
            <a:xfrm>
              <a:off x="7152278" y="1178904"/>
              <a:ext cx="0" cy="415607"/>
            </a:xfrm>
            <a:prstGeom prst="line">
              <a:avLst/>
            </a:prstGeom>
            <a:ln w="15875" cap="rnd">
              <a:solidFill>
                <a:schemeClr val="accent5">
                  <a:lumMod val="60000"/>
                  <a:lumOff val="4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6" name="Connecteur droit 415"/>
            <p:cNvCxnSpPr/>
            <p:nvPr userDrawn="1"/>
          </p:nvCxnSpPr>
          <p:spPr bwMode="gray">
            <a:xfrm flipH="1">
              <a:off x="7875542" y="555493"/>
              <a:ext cx="361632" cy="207804"/>
            </a:xfrm>
            <a:prstGeom prst="line">
              <a:avLst/>
            </a:prstGeom>
            <a:ln w="15875" cap="rnd">
              <a:solidFill>
                <a:schemeClr val="accent5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7" name="Connecteur droit 416"/>
            <p:cNvCxnSpPr/>
            <p:nvPr userDrawn="1"/>
          </p:nvCxnSpPr>
          <p:spPr bwMode="gray">
            <a:xfrm flipH="1">
              <a:off x="6067382" y="763297"/>
              <a:ext cx="361632" cy="207803"/>
            </a:xfrm>
            <a:prstGeom prst="line">
              <a:avLst/>
            </a:prstGeom>
            <a:ln w="15875" cap="rnd">
              <a:solidFill>
                <a:schemeClr val="accent5">
                  <a:lumMod val="40000"/>
                  <a:lumOff val="6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8" name="Connecteur droit 417"/>
            <p:cNvCxnSpPr/>
            <p:nvPr userDrawn="1"/>
          </p:nvCxnSpPr>
          <p:spPr bwMode="gray">
            <a:xfrm flipV="1">
              <a:off x="6429014" y="1386707"/>
              <a:ext cx="365680" cy="207804"/>
            </a:xfrm>
            <a:prstGeom prst="line">
              <a:avLst/>
            </a:prstGeom>
            <a:ln w="15875" cap="rnd">
              <a:solidFill>
                <a:schemeClr val="accent5">
                  <a:lumMod val="60000"/>
                  <a:lumOff val="4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9" name="Connecteur droit 418"/>
            <p:cNvCxnSpPr/>
            <p:nvPr userDrawn="1"/>
          </p:nvCxnSpPr>
          <p:spPr bwMode="gray">
            <a:xfrm flipH="1">
              <a:off x="7152278" y="971100"/>
              <a:ext cx="361632" cy="207804"/>
            </a:xfrm>
            <a:prstGeom prst="line">
              <a:avLst/>
            </a:prstGeom>
            <a:ln w="15875" cap="rnd">
              <a:solidFill>
                <a:schemeClr val="accent5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0" name="Connecteur droit 419"/>
            <p:cNvCxnSpPr/>
            <p:nvPr userDrawn="1"/>
          </p:nvCxnSpPr>
          <p:spPr bwMode="gray">
            <a:xfrm flipV="1">
              <a:off x="6790647" y="1386707"/>
              <a:ext cx="0" cy="415607"/>
            </a:xfrm>
            <a:prstGeom prst="line">
              <a:avLst/>
            </a:prstGeom>
            <a:ln w="15875" cap="rnd">
              <a:solidFill>
                <a:schemeClr val="accent5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1" name="Connecteur droit 420"/>
            <p:cNvCxnSpPr/>
            <p:nvPr userDrawn="1"/>
          </p:nvCxnSpPr>
          <p:spPr bwMode="gray">
            <a:xfrm flipH="1" flipV="1">
              <a:off x="7152278" y="1594511"/>
              <a:ext cx="361632" cy="207803"/>
            </a:xfrm>
            <a:prstGeom prst="line">
              <a:avLst/>
            </a:prstGeom>
            <a:ln w="15875" cap="rnd">
              <a:solidFill>
                <a:schemeClr val="accent5">
                  <a:lumMod val="60000"/>
                  <a:lumOff val="4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2" name="Connecteur droit 421"/>
            <p:cNvCxnSpPr/>
            <p:nvPr userDrawn="1"/>
          </p:nvCxnSpPr>
          <p:spPr bwMode="gray">
            <a:xfrm flipV="1">
              <a:off x="7513910" y="1594511"/>
              <a:ext cx="361632" cy="207803"/>
            </a:xfrm>
            <a:prstGeom prst="line">
              <a:avLst/>
            </a:prstGeom>
            <a:ln w="15875" cap="rnd">
              <a:solidFill>
                <a:schemeClr val="accent5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3" name="Connecteur droit 422"/>
            <p:cNvCxnSpPr/>
            <p:nvPr userDrawn="1"/>
          </p:nvCxnSpPr>
          <p:spPr bwMode="gray">
            <a:xfrm flipV="1">
              <a:off x="7517959" y="2010118"/>
              <a:ext cx="357583" cy="207803"/>
            </a:xfrm>
            <a:prstGeom prst="line">
              <a:avLst/>
            </a:prstGeom>
            <a:ln w="15875" cap="rnd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4" name="Connecteur droit 423"/>
            <p:cNvCxnSpPr/>
            <p:nvPr userDrawn="1"/>
          </p:nvCxnSpPr>
          <p:spPr bwMode="gray">
            <a:xfrm flipH="1" flipV="1">
              <a:off x="6071430" y="555493"/>
              <a:ext cx="357584" cy="207804"/>
            </a:xfrm>
            <a:prstGeom prst="line">
              <a:avLst/>
            </a:prstGeom>
            <a:ln w="15875" cap="rnd">
              <a:solidFill>
                <a:schemeClr val="accent4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5" name="Connecteur droit 424"/>
            <p:cNvCxnSpPr/>
            <p:nvPr userDrawn="1"/>
          </p:nvCxnSpPr>
          <p:spPr bwMode="gray">
            <a:xfrm>
              <a:off x="5705750" y="763297"/>
              <a:ext cx="0" cy="415607"/>
            </a:xfrm>
            <a:prstGeom prst="line">
              <a:avLst/>
            </a:prstGeom>
            <a:ln w="15875" cap="rnd">
              <a:solidFill>
                <a:schemeClr val="accent5">
                  <a:lumMod val="40000"/>
                  <a:lumOff val="6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6" name="Connecteur droit 425"/>
            <p:cNvCxnSpPr/>
            <p:nvPr userDrawn="1"/>
          </p:nvCxnSpPr>
          <p:spPr bwMode="gray">
            <a:xfrm>
              <a:off x="5705750" y="1178904"/>
              <a:ext cx="0" cy="415607"/>
            </a:xfrm>
            <a:prstGeom prst="line">
              <a:avLst/>
            </a:prstGeom>
            <a:ln w="15875" cap="rnd">
              <a:solidFill>
                <a:schemeClr val="accent4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7" name="Connecteur droit 426"/>
            <p:cNvCxnSpPr/>
            <p:nvPr userDrawn="1"/>
          </p:nvCxnSpPr>
          <p:spPr bwMode="gray">
            <a:xfrm flipV="1">
              <a:off x="6067382" y="1178904"/>
              <a:ext cx="361632" cy="207803"/>
            </a:xfrm>
            <a:prstGeom prst="line">
              <a:avLst/>
            </a:prstGeom>
            <a:ln w="15875" cap="rnd">
              <a:solidFill>
                <a:schemeClr val="accent5">
                  <a:lumMod val="40000"/>
                  <a:lumOff val="6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8" name="Connecteur droit 427"/>
            <p:cNvCxnSpPr/>
            <p:nvPr userDrawn="1"/>
          </p:nvCxnSpPr>
          <p:spPr bwMode="gray">
            <a:xfrm>
              <a:off x="6429014" y="763297"/>
              <a:ext cx="0" cy="415607"/>
            </a:xfrm>
            <a:prstGeom prst="line">
              <a:avLst/>
            </a:prstGeom>
            <a:ln w="15875" cap="rnd">
              <a:solidFill>
                <a:schemeClr val="accent5">
                  <a:lumMod val="40000"/>
                  <a:lumOff val="6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9" name="Connecteur droit 428"/>
            <p:cNvCxnSpPr/>
            <p:nvPr userDrawn="1"/>
          </p:nvCxnSpPr>
          <p:spPr bwMode="gray">
            <a:xfrm flipH="1">
              <a:off x="5344118" y="1178904"/>
              <a:ext cx="361632" cy="207803"/>
            </a:xfrm>
            <a:prstGeom prst="line">
              <a:avLst/>
            </a:prstGeom>
            <a:ln w="15875" cap="rnd">
              <a:solidFill>
                <a:schemeClr val="accent5">
                  <a:lumMod val="40000"/>
                  <a:lumOff val="6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0" name="Connecteur droit 429"/>
            <p:cNvCxnSpPr/>
            <p:nvPr userDrawn="1"/>
          </p:nvCxnSpPr>
          <p:spPr bwMode="gray">
            <a:xfrm flipH="1">
              <a:off x="5705750" y="1386707"/>
              <a:ext cx="361632" cy="207804"/>
            </a:xfrm>
            <a:prstGeom prst="line">
              <a:avLst/>
            </a:prstGeom>
            <a:ln w="15875" cap="rnd">
              <a:solidFill>
                <a:schemeClr val="bg2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1" name="Connecteur droit 430"/>
            <p:cNvCxnSpPr/>
            <p:nvPr userDrawn="1"/>
          </p:nvCxnSpPr>
          <p:spPr bwMode="gray">
            <a:xfrm flipH="1" flipV="1">
              <a:off x="5344118" y="1386707"/>
              <a:ext cx="361632" cy="207804"/>
            </a:xfrm>
            <a:prstGeom prst="line">
              <a:avLst/>
            </a:prstGeom>
            <a:ln w="15875" cap="rnd">
              <a:solidFill>
                <a:schemeClr val="accent4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2" name="Connecteur droit 431"/>
            <p:cNvCxnSpPr/>
            <p:nvPr userDrawn="1"/>
          </p:nvCxnSpPr>
          <p:spPr bwMode="gray">
            <a:xfrm flipV="1">
              <a:off x="4982486" y="1386707"/>
              <a:ext cx="361632" cy="207804"/>
            </a:xfrm>
            <a:prstGeom prst="line">
              <a:avLst/>
            </a:prstGeom>
            <a:ln w="15875" cap="rnd">
              <a:solidFill>
                <a:schemeClr val="accent5">
                  <a:lumMod val="40000"/>
                  <a:lumOff val="6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3" name="Connecteur droit 432"/>
            <p:cNvCxnSpPr/>
            <p:nvPr userDrawn="1"/>
          </p:nvCxnSpPr>
          <p:spPr bwMode="gray">
            <a:xfrm flipV="1">
              <a:off x="5344118" y="763297"/>
              <a:ext cx="361632" cy="207803"/>
            </a:xfrm>
            <a:prstGeom prst="line">
              <a:avLst/>
            </a:prstGeom>
            <a:ln w="15875" cap="rnd">
              <a:solidFill>
                <a:schemeClr val="accent4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4" name="Connecteur droit 433"/>
            <p:cNvCxnSpPr/>
            <p:nvPr userDrawn="1"/>
          </p:nvCxnSpPr>
          <p:spPr bwMode="gray">
            <a:xfrm flipH="1">
              <a:off x="4982486" y="555493"/>
              <a:ext cx="365680" cy="207804"/>
            </a:xfrm>
            <a:prstGeom prst="line">
              <a:avLst/>
            </a:prstGeom>
            <a:ln w="15875" cap="rnd">
              <a:solidFill>
                <a:schemeClr val="accent5">
                  <a:lumMod val="40000"/>
                  <a:lumOff val="6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5" name="Connecteur droit 434"/>
            <p:cNvCxnSpPr/>
            <p:nvPr userDrawn="1"/>
          </p:nvCxnSpPr>
          <p:spPr bwMode="gray">
            <a:xfrm>
              <a:off x="8602855" y="1178903"/>
              <a:ext cx="0" cy="415607"/>
            </a:xfrm>
            <a:prstGeom prst="line">
              <a:avLst/>
            </a:prstGeom>
            <a:ln w="15875" cap="rnd">
              <a:solidFill>
                <a:schemeClr val="accent5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6" name="Connecteur droit 435"/>
            <p:cNvCxnSpPr/>
            <p:nvPr userDrawn="1"/>
          </p:nvCxnSpPr>
          <p:spPr bwMode="gray">
            <a:xfrm flipH="1">
              <a:off x="8241223" y="1178903"/>
              <a:ext cx="361632" cy="207804"/>
            </a:xfrm>
            <a:prstGeom prst="line">
              <a:avLst/>
            </a:prstGeom>
            <a:ln w="15875" cap="rnd">
              <a:solidFill>
                <a:schemeClr val="accent5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7" name="Connecteur droit 436"/>
            <p:cNvCxnSpPr/>
            <p:nvPr userDrawn="1"/>
          </p:nvCxnSpPr>
          <p:spPr bwMode="gray">
            <a:xfrm>
              <a:off x="7875542" y="1178904"/>
              <a:ext cx="0" cy="415607"/>
            </a:xfrm>
            <a:prstGeom prst="line">
              <a:avLst/>
            </a:prstGeom>
            <a:ln w="15875" cap="rnd">
              <a:solidFill>
                <a:schemeClr val="accent5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8" name="Connecteur droit 437"/>
            <p:cNvCxnSpPr/>
            <p:nvPr userDrawn="1"/>
          </p:nvCxnSpPr>
          <p:spPr bwMode="gray">
            <a:xfrm>
              <a:off x="7875542" y="1594511"/>
              <a:ext cx="361632" cy="207803"/>
            </a:xfrm>
            <a:prstGeom prst="line">
              <a:avLst/>
            </a:prstGeom>
            <a:ln w="15875" cap="rnd">
              <a:solidFill>
                <a:schemeClr val="accent5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9" name="Connecteur droit 438"/>
            <p:cNvCxnSpPr/>
            <p:nvPr userDrawn="1"/>
          </p:nvCxnSpPr>
          <p:spPr bwMode="gray">
            <a:xfrm>
              <a:off x="6790646" y="1386707"/>
              <a:ext cx="361632" cy="207804"/>
            </a:xfrm>
            <a:prstGeom prst="line">
              <a:avLst/>
            </a:prstGeom>
            <a:ln w="15875" cap="rnd">
              <a:solidFill>
                <a:schemeClr val="accent5">
                  <a:lumMod val="60000"/>
                  <a:lumOff val="4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0" name="Connecteur droit 439"/>
            <p:cNvCxnSpPr/>
            <p:nvPr userDrawn="1"/>
          </p:nvCxnSpPr>
          <p:spPr bwMode="gray">
            <a:xfrm>
              <a:off x="6429015" y="347690"/>
              <a:ext cx="0" cy="415607"/>
            </a:xfrm>
            <a:prstGeom prst="line">
              <a:avLst/>
            </a:prstGeom>
            <a:ln w="15875" cap="flat">
              <a:solidFill>
                <a:schemeClr val="accent5">
                  <a:lumMod val="40000"/>
                  <a:lumOff val="6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1" name="Connecteur droit 440"/>
            <p:cNvCxnSpPr/>
            <p:nvPr userDrawn="1"/>
          </p:nvCxnSpPr>
          <p:spPr bwMode="gray">
            <a:xfrm>
              <a:off x="5705750" y="1594511"/>
              <a:ext cx="365680" cy="207803"/>
            </a:xfrm>
            <a:prstGeom prst="line">
              <a:avLst/>
            </a:prstGeom>
            <a:ln w="15875" cap="rnd">
              <a:solidFill>
                <a:schemeClr val="accent4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2" name="Connecteur droit 441"/>
            <p:cNvCxnSpPr/>
            <p:nvPr userDrawn="1"/>
          </p:nvCxnSpPr>
          <p:spPr bwMode="gray">
            <a:xfrm flipH="1" flipV="1">
              <a:off x="4986534" y="1178903"/>
              <a:ext cx="357584" cy="207804"/>
            </a:xfrm>
            <a:prstGeom prst="line">
              <a:avLst/>
            </a:prstGeom>
            <a:ln w="15875" cap="rnd">
              <a:solidFill>
                <a:schemeClr val="accent5">
                  <a:lumMod val="40000"/>
                  <a:lumOff val="6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3" name="Connecteur droit 442"/>
            <p:cNvCxnSpPr/>
            <p:nvPr userDrawn="1"/>
          </p:nvCxnSpPr>
          <p:spPr bwMode="gray">
            <a:xfrm>
              <a:off x="4982486" y="763297"/>
              <a:ext cx="0" cy="415607"/>
            </a:xfrm>
            <a:prstGeom prst="line">
              <a:avLst/>
            </a:prstGeom>
            <a:ln w="15875" cap="rnd">
              <a:solidFill>
                <a:schemeClr val="accent5">
                  <a:lumMod val="40000"/>
                  <a:lumOff val="6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4" name="Connecteur droit 443"/>
            <p:cNvCxnSpPr/>
            <p:nvPr userDrawn="1"/>
          </p:nvCxnSpPr>
          <p:spPr bwMode="gray">
            <a:xfrm>
              <a:off x="5344118" y="555493"/>
              <a:ext cx="361632" cy="207804"/>
            </a:xfrm>
            <a:prstGeom prst="line">
              <a:avLst/>
            </a:prstGeom>
            <a:ln w="15875" cap="rnd">
              <a:solidFill>
                <a:schemeClr val="accent5">
                  <a:lumMod val="40000"/>
                  <a:lumOff val="6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5" name="Connecteur droit 444"/>
            <p:cNvCxnSpPr/>
            <p:nvPr userDrawn="1"/>
          </p:nvCxnSpPr>
          <p:spPr bwMode="gray">
            <a:xfrm flipH="1" flipV="1">
              <a:off x="4986534" y="347689"/>
              <a:ext cx="357584" cy="207804"/>
            </a:xfrm>
            <a:prstGeom prst="line">
              <a:avLst/>
            </a:prstGeom>
            <a:ln w="15875" cap="rnd">
              <a:solidFill>
                <a:schemeClr val="accent5">
                  <a:lumMod val="40000"/>
                  <a:lumOff val="6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6" name="Connecteur droit 445"/>
            <p:cNvCxnSpPr/>
            <p:nvPr userDrawn="1"/>
          </p:nvCxnSpPr>
          <p:spPr bwMode="gray">
            <a:xfrm flipV="1">
              <a:off x="7152278" y="2217921"/>
              <a:ext cx="361632" cy="207804"/>
            </a:xfrm>
            <a:prstGeom prst="line">
              <a:avLst/>
            </a:prstGeom>
            <a:ln w="15875" cap="rnd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7" name="Connecteur droit 446"/>
            <p:cNvCxnSpPr/>
            <p:nvPr userDrawn="1"/>
          </p:nvCxnSpPr>
          <p:spPr bwMode="gray">
            <a:xfrm>
              <a:off x="7152278" y="2010118"/>
              <a:ext cx="0" cy="415607"/>
            </a:xfrm>
            <a:prstGeom prst="line">
              <a:avLst/>
            </a:prstGeom>
            <a:ln w="15875" cap="rnd">
              <a:solidFill>
                <a:schemeClr val="accent4">
                  <a:lumMod val="60000"/>
                  <a:lumOff val="4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8" name="Connecteur droit 447"/>
            <p:cNvCxnSpPr/>
            <p:nvPr userDrawn="1"/>
          </p:nvCxnSpPr>
          <p:spPr bwMode="gray">
            <a:xfrm flipH="1" flipV="1">
              <a:off x="6790646" y="1802314"/>
              <a:ext cx="361632" cy="207804"/>
            </a:xfrm>
            <a:prstGeom prst="line">
              <a:avLst/>
            </a:prstGeom>
            <a:ln w="15875" cap="rnd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9" name="Connecteur droit 448"/>
            <p:cNvCxnSpPr/>
            <p:nvPr userDrawn="1"/>
          </p:nvCxnSpPr>
          <p:spPr bwMode="gray">
            <a:xfrm flipV="1">
              <a:off x="7152278" y="1594511"/>
              <a:ext cx="0" cy="415607"/>
            </a:xfrm>
            <a:prstGeom prst="line">
              <a:avLst/>
            </a:prstGeom>
            <a:ln w="15875" cap="rnd">
              <a:solidFill>
                <a:schemeClr val="accent4">
                  <a:lumMod val="60000"/>
                  <a:lumOff val="4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0" name="Connecteur droit 449"/>
            <p:cNvCxnSpPr/>
            <p:nvPr userDrawn="1"/>
          </p:nvCxnSpPr>
          <p:spPr bwMode="gray">
            <a:xfrm>
              <a:off x="7152278" y="2010118"/>
              <a:ext cx="361632" cy="207803"/>
            </a:xfrm>
            <a:prstGeom prst="line">
              <a:avLst/>
            </a:prstGeom>
            <a:ln w="15875" cap="rnd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1" name="Connecteur droit 450"/>
            <p:cNvCxnSpPr/>
            <p:nvPr userDrawn="1"/>
          </p:nvCxnSpPr>
          <p:spPr bwMode="gray">
            <a:xfrm flipH="1">
              <a:off x="6429014" y="1802314"/>
              <a:ext cx="361632" cy="207804"/>
            </a:xfrm>
            <a:prstGeom prst="line">
              <a:avLst/>
            </a:prstGeom>
            <a:ln w="15875" cap="rnd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2" name="Connecteur droit 451"/>
            <p:cNvCxnSpPr/>
            <p:nvPr userDrawn="1"/>
          </p:nvCxnSpPr>
          <p:spPr bwMode="gray">
            <a:xfrm>
              <a:off x="6429014" y="1594511"/>
              <a:ext cx="361632" cy="207803"/>
            </a:xfrm>
            <a:prstGeom prst="line">
              <a:avLst/>
            </a:prstGeom>
            <a:ln w="15875" cap="rnd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3" name="Connecteur droit 452"/>
            <p:cNvCxnSpPr/>
            <p:nvPr userDrawn="1"/>
          </p:nvCxnSpPr>
          <p:spPr bwMode="gray">
            <a:xfrm flipV="1">
              <a:off x="6790646" y="1802314"/>
              <a:ext cx="0" cy="415607"/>
            </a:xfrm>
            <a:prstGeom prst="line">
              <a:avLst/>
            </a:prstGeom>
            <a:ln w="15875" cap="rnd">
              <a:solidFill>
                <a:schemeClr val="accent4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4" name="Connecteur droit 453"/>
            <p:cNvCxnSpPr/>
            <p:nvPr userDrawn="1"/>
          </p:nvCxnSpPr>
          <p:spPr bwMode="gray">
            <a:xfrm flipH="1" flipV="1">
              <a:off x="7513910" y="2217921"/>
              <a:ext cx="4049" cy="415607"/>
            </a:xfrm>
            <a:prstGeom prst="line">
              <a:avLst/>
            </a:prstGeom>
            <a:ln w="15875" cap="rnd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5" name="Connecteur droit 454"/>
            <p:cNvCxnSpPr/>
            <p:nvPr userDrawn="1"/>
          </p:nvCxnSpPr>
          <p:spPr bwMode="gray">
            <a:xfrm flipV="1">
              <a:off x="8237174" y="2217921"/>
              <a:ext cx="0" cy="415607"/>
            </a:xfrm>
            <a:prstGeom prst="line">
              <a:avLst/>
            </a:prstGeom>
            <a:ln w="15875" cap="rnd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6" name="Connecteur droit 455"/>
            <p:cNvCxnSpPr/>
            <p:nvPr userDrawn="1"/>
          </p:nvCxnSpPr>
          <p:spPr bwMode="gray">
            <a:xfrm flipV="1">
              <a:off x="7879591" y="2633528"/>
              <a:ext cx="357583" cy="207803"/>
            </a:xfrm>
            <a:prstGeom prst="line">
              <a:avLst/>
            </a:prstGeom>
            <a:ln w="15875" cap="rnd">
              <a:solidFill>
                <a:schemeClr val="accent6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7" name="Connecteur droit 456"/>
            <p:cNvCxnSpPr/>
            <p:nvPr userDrawn="1"/>
          </p:nvCxnSpPr>
          <p:spPr bwMode="gray">
            <a:xfrm flipH="1" flipV="1">
              <a:off x="7513910" y="2633528"/>
              <a:ext cx="361632" cy="207804"/>
            </a:xfrm>
            <a:prstGeom prst="line">
              <a:avLst/>
            </a:prstGeom>
            <a:ln w="15875" cap="rnd">
              <a:solidFill>
                <a:schemeClr val="accent6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8" name="Connecteur droit 457"/>
            <p:cNvCxnSpPr/>
            <p:nvPr userDrawn="1"/>
          </p:nvCxnSpPr>
          <p:spPr bwMode="gray">
            <a:xfrm flipH="1" flipV="1">
              <a:off x="6067382" y="1802314"/>
              <a:ext cx="361632" cy="207804"/>
            </a:xfrm>
            <a:prstGeom prst="line">
              <a:avLst/>
            </a:prstGeom>
            <a:ln w="15875" cap="rnd">
              <a:solidFill>
                <a:schemeClr val="bg2">
                  <a:lumMod val="40000"/>
                  <a:lumOff val="6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9" name="Connecteur droit 458"/>
            <p:cNvCxnSpPr/>
            <p:nvPr userDrawn="1"/>
          </p:nvCxnSpPr>
          <p:spPr bwMode="gray">
            <a:xfrm flipV="1">
              <a:off x="5705750" y="1802314"/>
              <a:ext cx="361632" cy="207804"/>
            </a:xfrm>
            <a:prstGeom prst="line">
              <a:avLst/>
            </a:prstGeom>
            <a:ln w="15875" cap="rnd">
              <a:solidFill>
                <a:schemeClr val="bg2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0" name="Connecteur droit 459"/>
            <p:cNvCxnSpPr/>
            <p:nvPr userDrawn="1"/>
          </p:nvCxnSpPr>
          <p:spPr bwMode="gray">
            <a:xfrm flipV="1">
              <a:off x="5705750" y="2010118"/>
              <a:ext cx="0" cy="415607"/>
            </a:xfrm>
            <a:prstGeom prst="line">
              <a:avLst/>
            </a:prstGeom>
            <a:ln w="15875" cap="rnd">
              <a:solidFill>
                <a:schemeClr val="bg2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1" name="Connecteur droit 460"/>
            <p:cNvCxnSpPr/>
            <p:nvPr userDrawn="1"/>
          </p:nvCxnSpPr>
          <p:spPr bwMode="gray">
            <a:xfrm flipH="1" flipV="1">
              <a:off x="5705750" y="2425725"/>
              <a:ext cx="361632" cy="207803"/>
            </a:xfrm>
            <a:prstGeom prst="line">
              <a:avLst/>
            </a:prstGeom>
            <a:ln w="15875" cap="rnd">
              <a:solidFill>
                <a:schemeClr val="bg2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2" name="Connecteur droit 461"/>
            <p:cNvCxnSpPr/>
            <p:nvPr userDrawn="1"/>
          </p:nvCxnSpPr>
          <p:spPr bwMode="gray">
            <a:xfrm flipH="1">
              <a:off x="6071430" y="2425725"/>
              <a:ext cx="357584" cy="207803"/>
            </a:xfrm>
            <a:prstGeom prst="line">
              <a:avLst/>
            </a:prstGeom>
            <a:ln w="15875" cap="rnd">
              <a:solidFill>
                <a:schemeClr val="bg2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3" name="Connecteur droit 462"/>
            <p:cNvCxnSpPr/>
            <p:nvPr userDrawn="1"/>
          </p:nvCxnSpPr>
          <p:spPr bwMode="gray">
            <a:xfrm flipH="1">
              <a:off x="5705750" y="2217921"/>
              <a:ext cx="365680" cy="207804"/>
            </a:xfrm>
            <a:prstGeom prst="line">
              <a:avLst/>
            </a:prstGeom>
            <a:ln w="15875" cap="rnd">
              <a:solidFill>
                <a:schemeClr val="bg2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4" name="Connecteur droit 463"/>
            <p:cNvCxnSpPr/>
            <p:nvPr userDrawn="1"/>
          </p:nvCxnSpPr>
          <p:spPr bwMode="gray">
            <a:xfrm>
              <a:off x="5348166" y="2217921"/>
              <a:ext cx="357584" cy="207804"/>
            </a:xfrm>
            <a:prstGeom prst="line">
              <a:avLst/>
            </a:prstGeom>
            <a:ln w="15875" cap="rnd">
              <a:solidFill>
                <a:schemeClr val="bg2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5" name="Connecteur droit 464"/>
            <p:cNvCxnSpPr/>
            <p:nvPr userDrawn="1"/>
          </p:nvCxnSpPr>
          <p:spPr bwMode="gray">
            <a:xfrm flipV="1">
              <a:off x="5344118" y="1802314"/>
              <a:ext cx="0" cy="415607"/>
            </a:xfrm>
            <a:prstGeom prst="line">
              <a:avLst/>
            </a:prstGeom>
            <a:ln w="15875" cap="rnd">
              <a:solidFill>
                <a:schemeClr val="bg2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6" name="Connecteur droit 465"/>
            <p:cNvCxnSpPr/>
            <p:nvPr userDrawn="1"/>
          </p:nvCxnSpPr>
          <p:spPr bwMode="gray">
            <a:xfrm flipV="1">
              <a:off x="5344118" y="1594511"/>
              <a:ext cx="361632" cy="207803"/>
            </a:xfrm>
            <a:prstGeom prst="line">
              <a:avLst/>
            </a:prstGeom>
            <a:ln w="15875" cap="rnd">
              <a:solidFill>
                <a:schemeClr val="bg2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7" name="Connecteur droit 466"/>
            <p:cNvCxnSpPr/>
            <p:nvPr userDrawn="1"/>
          </p:nvCxnSpPr>
          <p:spPr bwMode="gray">
            <a:xfrm>
              <a:off x="6067382" y="2633528"/>
              <a:ext cx="361632" cy="207804"/>
            </a:xfrm>
            <a:prstGeom prst="line">
              <a:avLst/>
            </a:prstGeom>
            <a:ln w="15875" cap="rnd">
              <a:solidFill>
                <a:schemeClr val="bg2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8" name="Connecteur droit 467"/>
            <p:cNvCxnSpPr/>
            <p:nvPr userDrawn="1"/>
          </p:nvCxnSpPr>
          <p:spPr bwMode="gray">
            <a:xfrm flipH="1">
              <a:off x="5705750" y="971100"/>
              <a:ext cx="365680" cy="207804"/>
            </a:xfrm>
            <a:prstGeom prst="line">
              <a:avLst/>
            </a:prstGeom>
            <a:ln w="15875" cap="rnd">
              <a:solidFill>
                <a:schemeClr val="accent5">
                  <a:lumMod val="40000"/>
                  <a:lumOff val="6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9" name="Connecteur droit 468"/>
            <p:cNvCxnSpPr/>
            <p:nvPr userDrawn="1"/>
          </p:nvCxnSpPr>
          <p:spPr bwMode="gray">
            <a:xfrm flipH="1" flipV="1">
              <a:off x="7875542" y="2425725"/>
              <a:ext cx="361632" cy="207803"/>
            </a:xfrm>
            <a:prstGeom prst="line">
              <a:avLst/>
            </a:prstGeom>
            <a:ln w="15875" cap="rnd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0" name="Connecteur droit 469"/>
            <p:cNvCxnSpPr/>
            <p:nvPr userDrawn="1"/>
          </p:nvCxnSpPr>
          <p:spPr bwMode="gray">
            <a:xfrm flipV="1">
              <a:off x="7513910" y="2425725"/>
              <a:ext cx="361632" cy="207803"/>
            </a:xfrm>
            <a:prstGeom prst="line">
              <a:avLst/>
            </a:prstGeom>
            <a:ln w="15875" cap="rnd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1" name="Connecteur droit 470"/>
            <p:cNvCxnSpPr/>
            <p:nvPr userDrawn="1"/>
          </p:nvCxnSpPr>
          <p:spPr bwMode="gray">
            <a:xfrm flipV="1">
              <a:off x="7875542" y="2841332"/>
              <a:ext cx="0" cy="415607"/>
            </a:xfrm>
            <a:prstGeom prst="line">
              <a:avLst/>
            </a:prstGeom>
            <a:ln w="15875" cap="rnd">
              <a:solidFill>
                <a:schemeClr val="accent6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2" name="Connecteur droit 471"/>
            <p:cNvCxnSpPr/>
            <p:nvPr userDrawn="1"/>
          </p:nvCxnSpPr>
          <p:spPr bwMode="gray">
            <a:xfrm flipV="1">
              <a:off x="7152278" y="2633528"/>
              <a:ext cx="361632" cy="207804"/>
            </a:xfrm>
            <a:prstGeom prst="line">
              <a:avLst/>
            </a:prstGeom>
            <a:ln w="15875" cap="rnd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3" name="Connecteur droit 472"/>
            <p:cNvCxnSpPr/>
            <p:nvPr userDrawn="1"/>
          </p:nvCxnSpPr>
          <p:spPr bwMode="gray">
            <a:xfrm flipV="1">
              <a:off x="7152278" y="2841332"/>
              <a:ext cx="0" cy="415607"/>
            </a:xfrm>
            <a:prstGeom prst="line">
              <a:avLst/>
            </a:prstGeom>
            <a:ln w="15875" cap="rnd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4" name="Connecteur droit 473"/>
            <p:cNvCxnSpPr/>
            <p:nvPr userDrawn="1"/>
          </p:nvCxnSpPr>
          <p:spPr bwMode="gray">
            <a:xfrm flipV="1">
              <a:off x="7513910" y="3256939"/>
              <a:ext cx="361632" cy="207803"/>
            </a:xfrm>
            <a:prstGeom prst="line">
              <a:avLst/>
            </a:prstGeom>
            <a:ln w="15875" cap="rnd">
              <a:solidFill>
                <a:schemeClr val="accent6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5" name="Connecteur droit 474"/>
            <p:cNvCxnSpPr/>
            <p:nvPr userDrawn="1"/>
          </p:nvCxnSpPr>
          <p:spPr bwMode="gray">
            <a:xfrm flipH="1">
              <a:off x="7875542" y="3049135"/>
              <a:ext cx="365681" cy="207804"/>
            </a:xfrm>
            <a:prstGeom prst="line">
              <a:avLst/>
            </a:prstGeom>
            <a:ln w="15875" cap="rnd">
              <a:solidFill>
                <a:schemeClr val="accent6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6" name="Connecteur droit 475"/>
            <p:cNvCxnSpPr/>
            <p:nvPr userDrawn="1"/>
          </p:nvCxnSpPr>
          <p:spPr bwMode="gray">
            <a:xfrm flipH="1" flipV="1">
              <a:off x="8237174" y="2633528"/>
              <a:ext cx="4049" cy="415607"/>
            </a:xfrm>
            <a:prstGeom prst="line">
              <a:avLst/>
            </a:prstGeom>
            <a:ln w="15875" cap="rnd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7" name="Connecteur droit 476"/>
            <p:cNvCxnSpPr/>
            <p:nvPr userDrawn="1"/>
          </p:nvCxnSpPr>
          <p:spPr bwMode="gray">
            <a:xfrm flipH="1" flipV="1">
              <a:off x="7875544" y="3256939"/>
              <a:ext cx="361639" cy="207803"/>
            </a:xfrm>
            <a:prstGeom prst="line">
              <a:avLst/>
            </a:prstGeom>
            <a:ln w="15875" cap="rnd">
              <a:solidFill>
                <a:schemeClr val="accent6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8" name="Connecteur droit 477"/>
            <p:cNvCxnSpPr/>
            <p:nvPr userDrawn="1"/>
          </p:nvCxnSpPr>
          <p:spPr bwMode="gray">
            <a:xfrm flipH="1">
              <a:off x="8237174" y="3256938"/>
              <a:ext cx="365681" cy="207804"/>
            </a:xfrm>
            <a:prstGeom prst="line">
              <a:avLst/>
            </a:prstGeom>
            <a:ln w="15875" cap="rnd">
              <a:solidFill>
                <a:schemeClr val="accent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9" name="Connecteur droit 478"/>
            <p:cNvCxnSpPr/>
            <p:nvPr userDrawn="1"/>
          </p:nvCxnSpPr>
          <p:spPr bwMode="gray">
            <a:xfrm flipH="1" flipV="1">
              <a:off x="8237174" y="3049135"/>
              <a:ext cx="360283" cy="207804"/>
            </a:xfrm>
            <a:prstGeom prst="line">
              <a:avLst/>
            </a:prstGeom>
            <a:ln w="15875" cap="rnd">
              <a:solidFill>
                <a:schemeClr val="accent6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0" name="Connecteur droit 479"/>
            <p:cNvCxnSpPr/>
            <p:nvPr userDrawn="1"/>
          </p:nvCxnSpPr>
          <p:spPr bwMode="gray">
            <a:xfrm flipH="1" flipV="1">
              <a:off x="8597457" y="2425725"/>
              <a:ext cx="5398" cy="415606"/>
            </a:xfrm>
            <a:prstGeom prst="line">
              <a:avLst/>
            </a:prstGeom>
            <a:ln w="15875" cap="rnd">
              <a:solidFill>
                <a:schemeClr val="accent5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1" name="Connecteur droit 480"/>
            <p:cNvCxnSpPr/>
            <p:nvPr userDrawn="1"/>
          </p:nvCxnSpPr>
          <p:spPr bwMode="gray">
            <a:xfrm flipV="1">
              <a:off x="8597467" y="3131056"/>
              <a:ext cx="219195" cy="125883"/>
            </a:xfrm>
            <a:prstGeom prst="line">
              <a:avLst/>
            </a:prstGeom>
            <a:ln w="15875" cap="rnd">
              <a:solidFill>
                <a:schemeClr val="accent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2" name="Connecteur droit 481"/>
            <p:cNvCxnSpPr/>
            <p:nvPr userDrawn="1"/>
          </p:nvCxnSpPr>
          <p:spPr bwMode="gray">
            <a:xfrm>
              <a:off x="8237174" y="3464742"/>
              <a:ext cx="365681" cy="207803"/>
            </a:xfrm>
            <a:prstGeom prst="line">
              <a:avLst/>
            </a:prstGeom>
            <a:ln w="15875" cap="rnd">
              <a:solidFill>
                <a:schemeClr val="accent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3" name="Connecteur droit 482"/>
            <p:cNvCxnSpPr/>
            <p:nvPr userDrawn="1"/>
          </p:nvCxnSpPr>
          <p:spPr bwMode="gray">
            <a:xfrm>
              <a:off x="8602855" y="3672545"/>
              <a:ext cx="217617" cy="121074"/>
            </a:xfrm>
            <a:prstGeom prst="line">
              <a:avLst/>
            </a:prstGeom>
            <a:ln w="15875" cap="rnd">
              <a:solidFill>
                <a:schemeClr val="accent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4" name="Connecteur droit 483"/>
            <p:cNvCxnSpPr/>
            <p:nvPr userDrawn="1"/>
          </p:nvCxnSpPr>
          <p:spPr bwMode="gray">
            <a:xfrm>
              <a:off x="6067382" y="1802314"/>
              <a:ext cx="0" cy="415607"/>
            </a:xfrm>
            <a:prstGeom prst="line">
              <a:avLst/>
            </a:prstGeom>
            <a:ln w="15875" cap="rnd">
              <a:solidFill>
                <a:schemeClr val="bg2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5" name="Connecteur droit 484"/>
            <p:cNvCxnSpPr/>
            <p:nvPr userDrawn="1"/>
          </p:nvCxnSpPr>
          <p:spPr bwMode="gray">
            <a:xfrm flipH="1">
              <a:off x="6067382" y="1594511"/>
              <a:ext cx="361632" cy="207803"/>
            </a:xfrm>
            <a:prstGeom prst="line">
              <a:avLst/>
            </a:prstGeom>
            <a:ln w="15875" cap="rnd">
              <a:solidFill>
                <a:schemeClr val="bg2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6" name="Connecteur droit 485"/>
            <p:cNvCxnSpPr/>
            <p:nvPr userDrawn="1"/>
          </p:nvCxnSpPr>
          <p:spPr bwMode="gray">
            <a:xfrm flipV="1">
              <a:off x="6429014" y="2841332"/>
              <a:ext cx="0" cy="415607"/>
            </a:xfrm>
            <a:prstGeom prst="line">
              <a:avLst/>
            </a:prstGeom>
            <a:ln w="15875" cap="rnd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7" name="Connecteur droit 486"/>
            <p:cNvCxnSpPr/>
            <p:nvPr userDrawn="1"/>
          </p:nvCxnSpPr>
          <p:spPr bwMode="gray">
            <a:xfrm>
              <a:off x="6790646" y="2633528"/>
              <a:ext cx="4049" cy="415607"/>
            </a:xfrm>
            <a:prstGeom prst="line">
              <a:avLst/>
            </a:prstGeom>
            <a:ln w="15875" cap="rnd">
              <a:solidFill>
                <a:schemeClr val="accent6">
                  <a:lumMod val="40000"/>
                  <a:lumOff val="6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8" name="Connecteur droit 487"/>
            <p:cNvCxnSpPr/>
            <p:nvPr userDrawn="1"/>
          </p:nvCxnSpPr>
          <p:spPr bwMode="gray">
            <a:xfrm>
              <a:off x="6067382" y="3049135"/>
              <a:ext cx="361632" cy="207804"/>
            </a:xfrm>
            <a:prstGeom prst="line">
              <a:avLst/>
            </a:prstGeom>
            <a:ln w="15875" cap="rnd">
              <a:solidFill>
                <a:schemeClr val="accent6">
                  <a:lumMod val="40000"/>
                  <a:lumOff val="6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9" name="Connecteur droit 488"/>
            <p:cNvCxnSpPr/>
            <p:nvPr userDrawn="1"/>
          </p:nvCxnSpPr>
          <p:spPr bwMode="gray">
            <a:xfrm flipV="1">
              <a:off x="6067382" y="2633528"/>
              <a:ext cx="0" cy="415607"/>
            </a:xfrm>
            <a:prstGeom prst="line">
              <a:avLst/>
            </a:prstGeom>
            <a:ln w="15875" cap="rnd">
              <a:solidFill>
                <a:schemeClr val="bg2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0" name="Connecteur droit 489"/>
            <p:cNvCxnSpPr/>
            <p:nvPr userDrawn="1"/>
          </p:nvCxnSpPr>
          <p:spPr bwMode="gray">
            <a:xfrm flipV="1">
              <a:off x="6067382" y="2425725"/>
              <a:ext cx="361632" cy="207803"/>
            </a:xfrm>
            <a:prstGeom prst="line">
              <a:avLst/>
            </a:prstGeom>
            <a:ln w="15875" cap="rnd">
              <a:solidFill>
                <a:schemeClr val="bg2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1" name="Connecteur droit 490"/>
            <p:cNvCxnSpPr/>
            <p:nvPr userDrawn="1"/>
          </p:nvCxnSpPr>
          <p:spPr bwMode="gray">
            <a:xfrm flipV="1">
              <a:off x="6794695" y="2425725"/>
              <a:ext cx="357583" cy="207803"/>
            </a:xfrm>
            <a:prstGeom prst="line">
              <a:avLst/>
            </a:prstGeom>
            <a:ln w="15875" cap="rnd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2" name="Connecteur droit 491"/>
            <p:cNvCxnSpPr/>
            <p:nvPr userDrawn="1"/>
          </p:nvCxnSpPr>
          <p:spPr bwMode="gray">
            <a:xfrm flipH="1">
              <a:off x="6429014" y="2217921"/>
              <a:ext cx="361632" cy="207804"/>
            </a:xfrm>
            <a:prstGeom prst="line">
              <a:avLst/>
            </a:prstGeom>
            <a:ln w="15875" cap="rnd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3" name="Connecteur droit 492"/>
            <p:cNvCxnSpPr/>
            <p:nvPr userDrawn="1"/>
          </p:nvCxnSpPr>
          <p:spPr bwMode="gray">
            <a:xfrm flipH="1" flipV="1">
              <a:off x="6429014" y="2425725"/>
              <a:ext cx="365680" cy="207803"/>
            </a:xfrm>
            <a:prstGeom prst="line">
              <a:avLst/>
            </a:prstGeom>
            <a:ln w="15875" cap="rnd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4" name="Connecteur droit 493"/>
            <p:cNvCxnSpPr/>
            <p:nvPr userDrawn="1"/>
          </p:nvCxnSpPr>
          <p:spPr bwMode="gray">
            <a:xfrm>
              <a:off x="6429014" y="2010118"/>
              <a:ext cx="0" cy="415607"/>
            </a:xfrm>
            <a:prstGeom prst="line">
              <a:avLst/>
            </a:prstGeom>
            <a:ln w="15875" cap="rnd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5" name="Connecteur droit 494"/>
            <p:cNvCxnSpPr/>
            <p:nvPr userDrawn="1"/>
          </p:nvCxnSpPr>
          <p:spPr bwMode="gray">
            <a:xfrm flipH="1" flipV="1">
              <a:off x="6067382" y="2217921"/>
              <a:ext cx="361632" cy="207804"/>
            </a:xfrm>
            <a:prstGeom prst="line">
              <a:avLst/>
            </a:prstGeom>
            <a:ln w="15875" cap="rnd">
              <a:solidFill>
                <a:schemeClr val="bg2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6" name="Connecteur droit 495"/>
            <p:cNvCxnSpPr/>
            <p:nvPr userDrawn="1"/>
          </p:nvCxnSpPr>
          <p:spPr bwMode="gray">
            <a:xfrm>
              <a:off x="6790646" y="3049135"/>
              <a:ext cx="0" cy="415607"/>
            </a:xfrm>
            <a:prstGeom prst="line">
              <a:avLst/>
            </a:prstGeom>
            <a:ln w="15875" cap="rnd">
              <a:solidFill>
                <a:schemeClr val="accent6">
                  <a:lumMod val="40000"/>
                  <a:lumOff val="6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7" name="Connecteur droit 496"/>
            <p:cNvCxnSpPr/>
            <p:nvPr userDrawn="1"/>
          </p:nvCxnSpPr>
          <p:spPr bwMode="gray">
            <a:xfrm flipH="1">
              <a:off x="6429014" y="3464742"/>
              <a:ext cx="361632" cy="207804"/>
            </a:xfrm>
            <a:prstGeom prst="line">
              <a:avLst/>
            </a:prstGeom>
            <a:ln w="15875" cap="rnd">
              <a:solidFill>
                <a:schemeClr val="accent6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8" name="Connecteur droit 497"/>
            <p:cNvCxnSpPr/>
            <p:nvPr userDrawn="1"/>
          </p:nvCxnSpPr>
          <p:spPr bwMode="gray">
            <a:xfrm flipH="1" flipV="1">
              <a:off x="6067382" y="3464742"/>
              <a:ext cx="361632" cy="207804"/>
            </a:xfrm>
            <a:prstGeom prst="line">
              <a:avLst/>
            </a:prstGeom>
            <a:ln w="15875" cap="rnd">
              <a:solidFill>
                <a:schemeClr val="accent6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9" name="Connecteur droit 498"/>
            <p:cNvCxnSpPr/>
            <p:nvPr userDrawn="1"/>
          </p:nvCxnSpPr>
          <p:spPr bwMode="gray">
            <a:xfrm flipV="1">
              <a:off x="6067382" y="3049135"/>
              <a:ext cx="0" cy="415607"/>
            </a:xfrm>
            <a:prstGeom prst="line">
              <a:avLst/>
            </a:prstGeom>
            <a:ln w="15875" cap="rnd">
              <a:solidFill>
                <a:schemeClr val="bg2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0" name="Connecteur droit 499"/>
            <p:cNvCxnSpPr/>
            <p:nvPr userDrawn="1"/>
          </p:nvCxnSpPr>
          <p:spPr bwMode="gray">
            <a:xfrm flipV="1">
              <a:off x="6790646" y="3256939"/>
              <a:ext cx="361632" cy="207803"/>
            </a:xfrm>
            <a:prstGeom prst="line">
              <a:avLst/>
            </a:prstGeom>
            <a:ln w="15875" cap="rnd">
              <a:solidFill>
                <a:schemeClr val="accent2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1" name="Connecteur droit 500"/>
            <p:cNvCxnSpPr/>
            <p:nvPr userDrawn="1"/>
          </p:nvCxnSpPr>
          <p:spPr bwMode="gray">
            <a:xfrm flipH="1">
              <a:off x="7152278" y="3049135"/>
              <a:ext cx="361632" cy="207804"/>
            </a:xfrm>
            <a:prstGeom prst="line">
              <a:avLst/>
            </a:prstGeom>
            <a:ln w="15875" cap="rnd">
              <a:solidFill>
                <a:schemeClr val="accent2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2" name="Connecteur droit 501"/>
            <p:cNvCxnSpPr/>
            <p:nvPr userDrawn="1"/>
          </p:nvCxnSpPr>
          <p:spPr bwMode="gray">
            <a:xfrm>
              <a:off x="8597457" y="3256939"/>
              <a:ext cx="5398" cy="415606"/>
            </a:xfrm>
            <a:prstGeom prst="line">
              <a:avLst/>
            </a:prstGeom>
            <a:ln w="15875" cap="rnd">
              <a:solidFill>
                <a:schemeClr val="accent6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3" name="Connecteur droit 502"/>
            <p:cNvCxnSpPr/>
            <p:nvPr userDrawn="1"/>
          </p:nvCxnSpPr>
          <p:spPr bwMode="gray">
            <a:xfrm flipH="1">
              <a:off x="8237174" y="3672546"/>
              <a:ext cx="360283" cy="207803"/>
            </a:xfrm>
            <a:prstGeom prst="line">
              <a:avLst/>
            </a:prstGeom>
            <a:ln w="15875" cap="rnd">
              <a:solidFill>
                <a:schemeClr val="accent6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4" name="Connecteur droit 503"/>
            <p:cNvCxnSpPr/>
            <p:nvPr userDrawn="1"/>
          </p:nvCxnSpPr>
          <p:spPr bwMode="gray">
            <a:xfrm flipH="1" flipV="1">
              <a:off x="7875542" y="3672546"/>
              <a:ext cx="365681" cy="207802"/>
            </a:xfrm>
            <a:prstGeom prst="line">
              <a:avLst/>
            </a:prstGeom>
            <a:ln w="15875" cap="rnd">
              <a:solidFill>
                <a:schemeClr val="accent6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5" name="Connecteur droit 504"/>
            <p:cNvCxnSpPr/>
            <p:nvPr userDrawn="1"/>
          </p:nvCxnSpPr>
          <p:spPr bwMode="gray">
            <a:xfrm>
              <a:off x="7875542" y="3256939"/>
              <a:ext cx="0" cy="415607"/>
            </a:xfrm>
            <a:prstGeom prst="line">
              <a:avLst/>
            </a:prstGeom>
            <a:ln w="15875" cap="rnd">
              <a:solidFill>
                <a:schemeClr val="accent6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6" name="Connecteur droit 505"/>
            <p:cNvCxnSpPr/>
            <p:nvPr userDrawn="1"/>
          </p:nvCxnSpPr>
          <p:spPr bwMode="gray">
            <a:xfrm>
              <a:off x="6790646" y="2633528"/>
              <a:ext cx="361632" cy="207804"/>
            </a:xfrm>
            <a:prstGeom prst="line">
              <a:avLst/>
            </a:prstGeom>
            <a:ln w="15875" cap="rnd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7" name="Connecteur droit 506"/>
            <p:cNvCxnSpPr/>
            <p:nvPr userDrawn="1"/>
          </p:nvCxnSpPr>
          <p:spPr bwMode="gray">
            <a:xfrm flipH="1">
              <a:off x="6429014" y="2633528"/>
              <a:ext cx="361632" cy="207804"/>
            </a:xfrm>
            <a:prstGeom prst="line">
              <a:avLst/>
            </a:prstGeom>
            <a:ln w="15875" cap="rnd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8" name="Connecteur droit 507"/>
            <p:cNvCxnSpPr/>
            <p:nvPr userDrawn="1"/>
          </p:nvCxnSpPr>
          <p:spPr bwMode="gray">
            <a:xfrm flipH="1" flipV="1">
              <a:off x="7152278" y="3256939"/>
              <a:ext cx="361632" cy="207803"/>
            </a:xfrm>
            <a:prstGeom prst="line">
              <a:avLst/>
            </a:prstGeom>
            <a:ln w="15875" cap="rnd">
              <a:solidFill>
                <a:schemeClr val="accent6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9" name="Connecteur droit 508"/>
            <p:cNvCxnSpPr/>
            <p:nvPr userDrawn="1"/>
          </p:nvCxnSpPr>
          <p:spPr bwMode="gray">
            <a:xfrm flipV="1">
              <a:off x="6790647" y="2841332"/>
              <a:ext cx="361632" cy="207803"/>
            </a:xfrm>
            <a:prstGeom prst="line">
              <a:avLst/>
            </a:prstGeom>
            <a:ln w="15875" cap="rnd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0" name="Connecteur droit 509"/>
            <p:cNvCxnSpPr/>
            <p:nvPr userDrawn="1"/>
          </p:nvCxnSpPr>
          <p:spPr bwMode="gray">
            <a:xfrm>
              <a:off x="6790646" y="3049135"/>
              <a:ext cx="361632" cy="207804"/>
            </a:xfrm>
            <a:prstGeom prst="line">
              <a:avLst/>
            </a:prstGeom>
            <a:ln w="15875" cap="rnd">
              <a:solidFill>
                <a:schemeClr val="accent6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1" name="Connecteur droit 510"/>
            <p:cNvCxnSpPr/>
            <p:nvPr userDrawn="1"/>
          </p:nvCxnSpPr>
          <p:spPr bwMode="gray">
            <a:xfrm flipV="1">
              <a:off x="7513910" y="2633528"/>
              <a:ext cx="0" cy="415607"/>
            </a:xfrm>
            <a:prstGeom prst="line">
              <a:avLst/>
            </a:prstGeom>
            <a:ln w="15875" cap="rnd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2" name="Connecteur droit 511"/>
            <p:cNvCxnSpPr/>
            <p:nvPr userDrawn="1"/>
          </p:nvCxnSpPr>
          <p:spPr bwMode="gray">
            <a:xfrm flipH="1" flipV="1">
              <a:off x="7513910" y="3049135"/>
              <a:ext cx="361632" cy="207804"/>
            </a:xfrm>
            <a:prstGeom prst="line">
              <a:avLst/>
            </a:prstGeom>
            <a:ln w="15875" cap="rnd">
              <a:solidFill>
                <a:schemeClr val="accent6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3" name="Connecteur droit 512"/>
            <p:cNvCxnSpPr/>
            <p:nvPr userDrawn="1"/>
          </p:nvCxnSpPr>
          <p:spPr bwMode="gray">
            <a:xfrm flipH="1">
              <a:off x="8237184" y="2841331"/>
              <a:ext cx="365671" cy="207804"/>
            </a:xfrm>
            <a:prstGeom prst="line">
              <a:avLst/>
            </a:prstGeom>
            <a:ln w="15875" cap="rnd">
              <a:solidFill>
                <a:schemeClr val="accent6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4" name="Connecteur droit 513"/>
            <p:cNvCxnSpPr/>
            <p:nvPr userDrawn="1"/>
          </p:nvCxnSpPr>
          <p:spPr bwMode="gray">
            <a:xfrm flipV="1">
              <a:off x="8602855" y="2715768"/>
              <a:ext cx="213807" cy="125564"/>
            </a:xfrm>
            <a:prstGeom prst="line">
              <a:avLst/>
            </a:prstGeom>
            <a:ln w="15875" cap="rnd">
              <a:solidFill>
                <a:schemeClr val="accent6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5" name="Connecteur droit 514"/>
            <p:cNvCxnSpPr/>
            <p:nvPr userDrawn="1"/>
          </p:nvCxnSpPr>
          <p:spPr bwMode="gray">
            <a:xfrm flipH="1">
              <a:off x="8241223" y="347689"/>
              <a:ext cx="361632" cy="207804"/>
            </a:xfrm>
            <a:prstGeom prst="line">
              <a:avLst/>
            </a:prstGeom>
            <a:ln w="15875" cap="flat">
              <a:solidFill>
                <a:schemeClr val="accent5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6" name="Connecteur droit 515"/>
            <p:cNvCxnSpPr/>
            <p:nvPr userDrawn="1"/>
          </p:nvCxnSpPr>
          <p:spPr bwMode="gray">
            <a:xfrm>
              <a:off x="8241223" y="555493"/>
              <a:ext cx="0" cy="415607"/>
            </a:xfrm>
            <a:prstGeom prst="line">
              <a:avLst/>
            </a:prstGeom>
            <a:ln w="15875" cap="rnd">
              <a:solidFill>
                <a:schemeClr val="accent5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7" name="Connecteur droit 516"/>
            <p:cNvCxnSpPr/>
            <p:nvPr userDrawn="1"/>
          </p:nvCxnSpPr>
          <p:spPr bwMode="gray">
            <a:xfrm flipH="1" flipV="1">
              <a:off x="7875544" y="347690"/>
              <a:ext cx="361634" cy="207803"/>
            </a:xfrm>
            <a:prstGeom prst="line">
              <a:avLst/>
            </a:prstGeom>
            <a:ln w="15875" cap="flat">
              <a:solidFill>
                <a:schemeClr val="accent5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8" name="Connecteur droit 517"/>
            <p:cNvCxnSpPr/>
            <p:nvPr userDrawn="1"/>
          </p:nvCxnSpPr>
          <p:spPr bwMode="gray">
            <a:xfrm flipV="1">
              <a:off x="6067382" y="555493"/>
              <a:ext cx="0" cy="415607"/>
            </a:xfrm>
            <a:prstGeom prst="line">
              <a:avLst/>
            </a:prstGeom>
            <a:ln w="15875" cap="rnd">
              <a:solidFill>
                <a:schemeClr val="accent5">
                  <a:lumMod val="60000"/>
                  <a:lumOff val="4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9" name="Connecteur droit 518"/>
            <p:cNvCxnSpPr/>
            <p:nvPr userDrawn="1"/>
          </p:nvCxnSpPr>
          <p:spPr bwMode="gray">
            <a:xfrm flipV="1">
              <a:off x="7152279" y="555493"/>
              <a:ext cx="365680" cy="207804"/>
            </a:xfrm>
            <a:prstGeom prst="line">
              <a:avLst/>
            </a:prstGeom>
            <a:ln w="15875" cap="flat">
              <a:solidFill>
                <a:schemeClr val="accent5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0" name="Connecteur droit 519"/>
            <p:cNvCxnSpPr/>
            <p:nvPr userDrawn="1"/>
          </p:nvCxnSpPr>
          <p:spPr bwMode="gray">
            <a:xfrm flipV="1">
              <a:off x="6790647" y="763297"/>
              <a:ext cx="361632" cy="207803"/>
            </a:xfrm>
            <a:prstGeom prst="line">
              <a:avLst/>
            </a:prstGeom>
            <a:ln w="15875" cap="flat">
              <a:solidFill>
                <a:schemeClr val="accent5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1" name="Connecteur droit 520"/>
            <p:cNvCxnSpPr/>
            <p:nvPr userDrawn="1"/>
          </p:nvCxnSpPr>
          <p:spPr bwMode="gray">
            <a:xfrm flipV="1">
              <a:off x="6071430" y="347689"/>
              <a:ext cx="361632" cy="207804"/>
            </a:xfrm>
            <a:prstGeom prst="line">
              <a:avLst/>
            </a:prstGeom>
            <a:ln w="15875" cap="flat">
              <a:solidFill>
                <a:schemeClr val="accent5">
                  <a:lumMod val="40000"/>
                  <a:lumOff val="6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2" name="Connecteur droit 521"/>
            <p:cNvCxnSpPr/>
            <p:nvPr userDrawn="1"/>
          </p:nvCxnSpPr>
          <p:spPr bwMode="gray">
            <a:xfrm flipV="1">
              <a:off x="5705750" y="555493"/>
              <a:ext cx="361632" cy="207804"/>
            </a:xfrm>
            <a:prstGeom prst="line">
              <a:avLst/>
            </a:prstGeom>
            <a:ln w="15875" cap="rnd">
              <a:solidFill>
                <a:schemeClr val="accent4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3" name="Connecteur droit 522"/>
            <p:cNvCxnSpPr/>
            <p:nvPr userDrawn="1"/>
          </p:nvCxnSpPr>
          <p:spPr bwMode="gray">
            <a:xfrm>
              <a:off x="6067382" y="971100"/>
              <a:ext cx="0" cy="415607"/>
            </a:xfrm>
            <a:prstGeom prst="line">
              <a:avLst/>
            </a:prstGeom>
            <a:ln w="15875" cap="rnd">
              <a:solidFill>
                <a:schemeClr val="accent5">
                  <a:lumMod val="60000"/>
                  <a:lumOff val="4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4" name="Connecteur droit 523"/>
            <p:cNvCxnSpPr/>
            <p:nvPr userDrawn="1"/>
          </p:nvCxnSpPr>
          <p:spPr bwMode="gray">
            <a:xfrm>
              <a:off x="6067382" y="1386707"/>
              <a:ext cx="361632" cy="207804"/>
            </a:xfrm>
            <a:prstGeom prst="line">
              <a:avLst/>
            </a:prstGeom>
            <a:ln w="15875" cap="rnd">
              <a:solidFill>
                <a:schemeClr val="accent5">
                  <a:lumMod val="60000"/>
                  <a:lumOff val="4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5" name="Connecteur droit 524"/>
            <p:cNvCxnSpPr/>
            <p:nvPr userDrawn="1"/>
          </p:nvCxnSpPr>
          <p:spPr bwMode="gray">
            <a:xfrm flipH="1" flipV="1">
              <a:off x="7152278" y="1178904"/>
              <a:ext cx="365681" cy="207803"/>
            </a:xfrm>
            <a:prstGeom prst="line">
              <a:avLst/>
            </a:prstGeom>
            <a:ln w="15875" cap="rnd">
              <a:solidFill>
                <a:schemeClr val="accent5">
                  <a:lumMod val="40000"/>
                  <a:lumOff val="6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6" name="Connecteur droit 525"/>
            <p:cNvCxnSpPr/>
            <p:nvPr userDrawn="1"/>
          </p:nvCxnSpPr>
          <p:spPr bwMode="gray">
            <a:xfrm>
              <a:off x="6790647" y="971100"/>
              <a:ext cx="361632" cy="207804"/>
            </a:xfrm>
            <a:prstGeom prst="line">
              <a:avLst/>
            </a:prstGeom>
            <a:ln w="15875" cap="rnd">
              <a:solidFill>
                <a:schemeClr val="accent5">
                  <a:lumMod val="40000"/>
                  <a:lumOff val="6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7" name="Connecteur droit 526"/>
            <p:cNvCxnSpPr/>
            <p:nvPr userDrawn="1"/>
          </p:nvCxnSpPr>
          <p:spPr bwMode="gray">
            <a:xfrm flipH="1" flipV="1">
              <a:off x="7875549" y="2841332"/>
              <a:ext cx="361635" cy="207803"/>
            </a:xfrm>
            <a:prstGeom prst="line">
              <a:avLst/>
            </a:prstGeom>
            <a:ln w="15875" cap="rnd">
              <a:solidFill>
                <a:schemeClr val="accent6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8" name="Connecteur droit 527"/>
            <p:cNvCxnSpPr/>
            <p:nvPr userDrawn="1"/>
          </p:nvCxnSpPr>
          <p:spPr bwMode="gray">
            <a:xfrm flipV="1">
              <a:off x="8237180" y="2425724"/>
              <a:ext cx="365675" cy="207804"/>
            </a:xfrm>
            <a:prstGeom prst="line">
              <a:avLst/>
            </a:prstGeom>
            <a:ln w="15875" cap="rnd">
              <a:solidFill>
                <a:schemeClr val="accent6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9" name="Connecteur droit 528"/>
            <p:cNvCxnSpPr/>
            <p:nvPr userDrawn="1"/>
          </p:nvCxnSpPr>
          <p:spPr bwMode="gray">
            <a:xfrm>
              <a:off x="6429015" y="3256939"/>
              <a:ext cx="361632" cy="207803"/>
            </a:xfrm>
            <a:prstGeom prst="line">
              <a:avLst/>
            </a:prstGeom>
            <a:ln w="15875" cap="rnd">
              <a:solidFill>
                <a:schemeClr val="accent6">
                  <a:lumMod val="40000"/>
                  <a:lumOff val="6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0" name="Connecteur droit 529"/>
            <p:cNvCxnSpPr/>
            <p:nvPr userDrawn="1"/>
          </p:nvCxnSpPr>
          <p:spPr bwMode="gray">
            <a:xfrm>
              <a:off x="6790647" y="3464742"/>
              <a:ext cx="4048" cy="415607"/>
            </a:xfrm>
            <a:prstGeom prst="line">
              <a:avLst/>
            </a:prstGeom>
            <a:ln w="15875" cap="rnd">
              <a:solidFill>
                <a:schemeClr val="accent2">
                  <a:lumMod val="40000"/>
                  <a:lumOff val="6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1" name="Connecteur droit 530"/>
            <p:cNvCxnSpPr/>
            <p:nvPr userDrawn="1"/>
          </p:nvCxnSpPr>
          <p:spPr bwMode="gray">
            <a:xfrm flipV="1">
              <a:off x="7152278" y="3464742"/>
              <a:ext cx="361632" cy="207804"/>
            </a:xfrm>
            <a:prstGeom prst="line">
              <a:avLst/>
            </a:prstGeom>
            <a:ln w="15875" cap="rnd">
              <a:solidFill>
                <a:schemeClr val="accent6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2" name="Connecteur droit 531"/>
            <p:cNvCxnSpPr/>
            <p:nvPr userDrawn="1"/>
          </p:nvCxnSpPr>
          <p:spPr bwMode="gray">
            <a:xfrm flipH="1" flipV="1">
              <a:off x="7517959" y="3464742"/>
              <a:ext cx="357583" cy="207804"/>
            </a:xfrm>
            <a:prstGeom prst="line">
              <a:avLst/>
            </a:prstGeom>
            <a:ln w="15875" cap="rnd">
              <a:solidFill>
                <a:schemeClr val="accent6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3" name="Connecteur droit 532"/>
            <p:cNvCxnSpPr/>
            <p:nvPr userDrawn="1"/>
          </p:nvCxnSpPr>
          <p:spPr bwMode="gray">
            <a:xfrm flipV="1">
              <a:off x="8241223" y="4088153"/>
              <a:ext cx="356243" cy="212161"/>
            </a:xfrm>
            <a:prstGeom prst="line">
              <a:avLst/>
            </a:prstGeom>
            <a:ln w="15875" cap="rnd">
              <a:solidFill>
                <a:schemeClr val="accent6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4" name="Connecteur droit 533"/>
            <p:cNvCxnSpPr/>
            <p:nvPr userDrawn="1"/>
          </p:nvCxnSpPr>
          <p:spPr bwMode="gray">
            <a:xfrm flipH="1">
              <a:off x="8597466" y="3672545"/>
              <a:ext cx="5389" cy="415608"/>
            </a:xfrm>
            <a:prstGeom prst="line">
              <a:avLst/>
            </a:prstGeom>
            <a:ln w="15875" cap="rnd">
              <a:solidFill>
                <a:schemeClr val="accent6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5" name="Connecteur droit 534"/>
            <p:cNvCxnSpPr/>
            <p:nvPr userDrawn="1"/>
          </p:nvCxnSpPr>
          <p:spPr bwMode="gray">
            <a:xfrm flipH="1" flipV="1">
              <a:off x="6429015" y="3672546"/>
              <a:ext cx="361632" cy="207803"/>
            </a:xfrm>
            <a:prstGeom prst="line">
              <a:avLst/>
            </a:prstGeom>
            <a:ln w="15875" cap="rnd">
              <a:solidFill>
                <a:schemeClr val="accent6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6" name="Connecteur droit 535"/>
            <p:cNvCxnSpPr/>
            <p:nvPr userDrawn="1"/>
          </p:nvCxnSpPr>
          <p:spPr bwMode="gray">
            <a:xfrm>
              <a:off x="6794694" y="3464742"/>
              <a:ext cx="357585" cy="207804"/>
            </a:xfrm>
            <a:prstGeom prst="line">
              <a:avLst/>
            </a:prstGeom>
            <a:ln w="15875" cap="rnd">
              <a:solidFill>
                <a:schemeClr val="accent6">
                  <a:lumMod val="40000"/>
                  <a:lumOff val="6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7" name="Connecteur droit 536"/>
            <p:cNvCxnSpPr/>
            <p:nvPr userDrawn="1"/>
          </p:nvCxnSpPr>
          <p:spPr bwMode="gray">
            <a:xfrm flipH="1" flipV="1">
              <a:off x="6794695" y="3880348"/>
              <a:ext cx="361632" cy="207804"/>
            </a:xfrm>
            <a:prstGeom prst="line">
              <a:avLst/>
            </a:prstGeom>
            <a:ln w="15875" cap="rnd">
              <a:solidFill>
                <a:schemeClr val="accent6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8" name="Connecteur droit 537"/>
            <p:cNvCxnSpPr/>
            <p:nvPr userDrawn="1"/>
          </p:nvCxnSpPr>
          <p:spPr bwMode="gray">
            <a:xfrm flipH="1" flipV="1">
              <a:off x="7152280" y="4088153"/>
              <a:ext cx="365679" cy="212161"/>
            </a:xfrm>
            <a:prstGeom prst="line">
              <a:avLst/>
            </a:prstGeom>
            <a:ln w="15875" cap="rnd">
              <a:solidFill>
                <a:schemeClr val="accent6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9" name="Connecteur droit 538"/>
            <p:cNvCxnSpPr/>
            <p:nvPr userDrawn="1"/>
          </p:nvCxnSpPr>
          <p:spPr bwMode="gray">
            <a:xfrm flipH="1">
              <a:off x="7517959" y="4092510"/>
              <a:ext cx="361632" cy="207804"/>
            </a:xfrm>
            <a:prstGeom prst="line">
              <a:avLst/>
            </a:prstGeom>
            <a:ln w="15875" cap="rnd">
              <a:solidFill>
                <a:schemeClr val="accent6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0" name="Connecteur droit 539"/>
            <p:cNvCxnSpPr/>
            <p:nvPr userDrawn="1"/>
          </p:nvCxnSpPr>
          <p:spPr bwMode="gray">
            <a:xfrm flipH="1" flipV="1">
              <a:off x="7875542" y="2010118"/>
              <a:ext cx="361632" cy="207803"/>
            </a:xfrm>
            <a:prstGeom prst="line">
              <a:avLst/>
            </a:prstGeom>
            <a:ln w="15875" cap="rnd">
              <a:solidFill>
                <a:schemeClr val="accent5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1" name="Connecteur droit 540"/>
            <p:cNvCxnSpPr/>
            <p:nvPr userDrawn="1"/>
          </p:nvCxnSpPr>
          <p:spPr bwMode="gray">
            <a:xfrm flipH="1" flipV="1">
              <a:off x="7513910" y="1386707"/>
              <a:ext cx="4049" cy="415607"/>
            </a:xfrm>
            <a:prstGeom prst="line">
              <a:avLst/>
            </a:prstGeom>
            <a:ln w="15875" cap="rnd">
              <a:solidFill>
                <a:schemeClr val="accent5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2" name="Connecteur droit 541"/>
            <p:cNvCxnSpPr/>
            <p:nvPr userDrawn="1"/>
          </p:nvCxnSpPr>
          <p:spPr bwMode="gray">
            <a:xfrm flipH="1" flipV="1">
              <a:off x="7517959" y="1802314"/>
              <a:ext cx="357583" cy="207804"/>
            </a:xfrm>
            <a:prstGeom prst="line">
              <a:avLst/>
            </a:prstGeom>
            <a:ln w="15875" cap="rnd">
              <a:solidFill>
                <a:schemeClr val="accent5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3" name="Connecteur droit 542"/>
            <p:cNvCxnSpPr/>
            <p:nvPr userDrawn="1"/>
          </p:nvCxnSpPr>
          <p:spPr bwMode="gray">
            <a:xfrm flipH="1" flipV="1">
              <a:off x="7513910" y="971100"/>
              <a:ext cx="361632" cy="207804"/>
            </a:xfrm>
            <a:prstGeom prst="line">
              <a:avLst/>
            </a:prstGeom>
            <a:ln w="15875" cap="rnd">
              <a:solidFill>
                <a:schemeClr val="accent5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4" name="Connecteur droit 543"/>
            <p:cNvCxnSpPr/>
            <p:nvPr userDrawn="1"/>
          </p:nvCxnSpPr>
          <p:spPr bwMode="gray">
            <a:xfrm>
              <a:off x="7875542" y="1178904"/>
              <a:ext cx="365681" cy="207803"/>
            </a:xfrm>
            <a:prstGeom prst="line">
              <a:avLst/>
            </a:prstGeom>
            <a:ln w="15875" cap="rnd">
              <a:solidFill>
                <a:schemeClr val="accent5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5" name="Connecteur droit 544"/>
            <p:cNvCxnSpPr/>
            <p:nvPr userDrawn="1"/>
          </p:nvCxnSpPr>
          <p:spPr bwMode="gray">
            <a:xfrm flipV="1">
              <a:off x="7875542" y="971100"/>
              <a:ext cx="361632" cy="207804"/>
            </a:xfrm>
            <a:prstGeom prst="line">
              <a:avLst/>
            </a:prstGeom>
            <a:ln w="15875" cap="rnd">
              <a:solidFill>
                <a:schemeClr val="accent5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6" name="Connecteur droit 545"/>
            <p:cNvCxnSpPr/>
            <p:nvPr userDrawn="1"/>
          </p:nvCxnSpPr>
          <p:spPr bwMode="gray">
            <a:xfrm flipH="1">
              <a:off x="7513910" y="1178904"/>
              <a:ext cx="361632" cy="207803"/>
            </a:xfrm>
            <a:prstGeom prst="line">
              <a:avLst/>
            </a:prstGeom>
            <a:ln w="15875" cap="rnd">
              <a:solidFill>
                <a:schemeClr val="accent5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7" name="Connecteur droit 546"/>
            <p:cNvCxnSpPr/>
            <p:nvPr userDrawn="1"/>
          </p:nvCxnSpPr>
          <p:spPr bwMode="gray">
            <a:xfrm>
              <a:off x="7152278" y="3672546"/>
              <a:ext cx="365681" cy="207803"/>
            </a:xfrm>
            <a:prstGeom prst="line">
              <a:avLst/>
            </a:prstGeom>
            <a:ln w="15875" cap="rnd">
              <a:solidFill>
                <a:schemeClr val="accent6">
                  <a:lumMod val="40000"/>
                  <a:lumOff val="6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8" name="Connecteur droit 547"/>
            <p:cNvCxnSpPr/>
            <p:nvPr userDrawn="1"/>
          </p:nvCxnSpPr>
          <p:spPr bwMode="gray">
            <a:xfrm>
              <a:off x="7517959" y="3880348"/>
              <a:ext cx="361632" cy="212162"/>
            </a:xfrm>
            <a:prstGeom prst="line">
              <a:avLst/>
            </a:prstGeom>
            <a:ln w="15875" cap="rnd">
              <a:solidFill>
                <a:schemeClr val="accent6">
                  <a:lumMod val="40000"/>
                  <a:lumOff val="6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9" name="Connecteur droit 548"/>
            <p:cNvCxnSpPr/>
            <p:nvPr userDrawn="1"/>
          </p:nvCxnSpPr>
          <p:spPr bwMode="gray">
            <a:xfrm>
              <a:off x="7875551" y="3672546"/>
              <a:ext cx="4040" cy="419964"/>
            </a:xfrm>
            <a:prstGeom prst="line">
              <a:avLst/>
            </a:prstGeom>
            <a:ln w="15875" cap="rnd">
              <a:solidFill>
                <a:schemeClr val="accent6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0" name="Connecteur droit 549"/>
            <p:cNvCxnSpPr/>
            <p:nvPr userDrawn="1"/>
          </p:nvCxnSpPr>
          <p:spPr bwMode="gray">
            <a:xfrm>
              <a:off x="7879591" y="4092510"/>
              <a:ext cx="361632" cy="207804"/>
            </a:xfrm>
            <a:prstGeom prst="line">
              <a:avLst/>
            </a:prstGeom>
            <a:ln w="15875" cap="rnd">
              <a:solidFill>
                <a:schemeClr val="accent6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1" name="Connecteur droit 550"/>
            <p:cNvCxnSpPr/>
            <p:nvPr userDrawn="1"/>
          </p:nvCxnSpPr>
          <p:spPr bwMode="gray">
            <a:xfrm flipV="1">
              <a:off x="7152279" y="3256939"/>
              <a:ext cx="0" cy="415607"/>
            </a:xfrm>
            <a:prstGeom prst="line">
              <a:avLst/>
            </a:prstGeom>
            <a:ln w="15875" cap="rnd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2" name="Connecteur droit 551"/>
            <p:cNvCxnSpPr/>
            <p:nvPr userDrawn="1"/>
          </p:nvCxnSpPr>
          <p:spPr bwMode="gray">
            <a:xfrm flipH="1" flipV="1">
              <a:off x="7152279" y="3672546"/>
              <a:ext cx="4048" cy="419964"/>
            </a:xfrm>
            <a:prstGeom prst="line">
              <a:avLst/>
            </a:prstGeom>
            <a:ln w="15875" cap="rnd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53" name="Groupe 552"/>
            <p:cNvGrpSpPr/>
            <p:nvPr userDrawn="1"/>
          </p:nvGrpSpPr>
          <p:grpSpPr bwMode="gray">
            <a:xfrm>
              <a:off x="5344863" y="352734"/>
              <a:ext cx="3486231" cy="3963296"/>
              <a:chOff x="10660946" y="2252678"/>
              <a:chExt cx="3486231" cy="3963296"/>
            </a:xfrm>
          </p:grpSpPr>
          <p:sp>
            <p:nvSpPr>
              <p:cNvPr id="554" name="Forme libre : forme 67">
                <a:extLst>
                  <a:ext uri="{FF2B5EF4-FFF2-40B4-BE49-F238E27FC236}">
                    <a16:creationId xmlns:a16="http://schemas.microsoft.com/office/drawing/2014/main" id="{E3308FDE-D4DD-49AA-AA00-D4CC3B8FCD4A}"/>
                  </a:ext>
                </a:extLst>
              </p:cNvPr>
              <p:cNvSpPr>
                <a:spLocks noChangeAspect="1"/>
              </p:cNvSpPr>
              <p:nvPr userDrawn="1"/>
            </p:nvSpPr>
            <p:spPr bwMode="gray">
              <a:xfrm>
                <a:off x="10660946" y="2444099"/>
                <a:ext cx="1459052" cy="1692500"/>
              </a:xfrm>
              <a:custGeom>
                <a:avLst/>
                <a:gdLst/>
                <a:ahLst/>
                <a:cxnLst/>
                <a:rect l="l" t="t" r="r" b="b"/>
                <a:pathLst>
                  <a:path w="1459052" h="1692500">
                    <a:moveTo>
                      <a:pt x="736822" y="0"/>
                    </a:moveTo>
                    <a:lnTo>
                      <a:pt x="1459052" y="423125"/>
                    </a:lnTo>
                    <a:lnTo>
                      <a:pt x="1459052" y="1269375"/>
                    </a:lnTo>
                    <a:lnTo>
                      <a:pt x="736822" y="1692500"/>
                    </a:lnTo>
                    <a:lnTo>
                      <a:pt x="361849" y="1477169"/>
                    </a:lnTo>
                    <a:lnTo>
                      <a:pt x="417661" y="1444471"/>
                    </a:lnTo>
                    <a:lnTo>
                      <a:pt x="736261" y="1627429"/>
                    </a:lnTo>
                    <a:lnTo>
                      <a:pt x="1402957" y="1236839"/>
                    </a:lnTo>
                    <a:lnTo>
                      <a:pt x="1402957" y="455661"/>
                    </a:lnTo>
                    <a:lnTo>
                      <a:pt x="736261" y="65071"/>
                    </a:lnTo>
                    <a:lnTo>
                      <a:pt x="56095" y="455661"/>
                    </a:lnTo>
                    <a:lnTo>
                      <a:pt x="56095" y="876488"/>
                    </a:lnTo>
                    <a:lnTo>
                      <a:pt x="0" y="844191"/>
                    </a:lnTo>
                    <a:lnTo>
                      <a:pt x="0" y="423125"/>
                    </a:lnTo>
                    <a:close/>
                  </a:path>
                </a:pathLst>
              </a:custGeom>
              <a:solidFill>
                <a:schemeClr val="accent1"/>
              </a:solidFill>
              <a:ln w="57150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fr-CA"/>
              </a:p>
            </p:txBody>
          </p:sp>
          <p:sp>
            <p:nvSpPr>
              <p:cNvPr id="555" name="Rectangle 902"/>
              <p:cNvSpPr/>
              <p:nvPr userDrawn="1"/>
            </p:nvSpPr>
            <p:spPr bwMode="gray">
              <a:xfrm>
                <a:off x="12824163" y="2252678"/>
                <a:ext cx="1323014" cy="1466874"/>
              </a:xfrm>
              <a:custGeom>
                <a:avLst/>
                <a:gdLst/>
                <a:ahLst/>
                <a:cxnLst/>
                <a:rect l="l" t="t" r="r" b="b"/>
                <a:pathLst>
                  <a:path w="1323014" h="1466874">
                    <a:moveTo>
                      <a:pt x="1010312" y="0"/>
                    </a:moveTo>
                    <a:lnTo>
                      <a:pt x="1121942" y="0"/>
                    </a:lnTo>
                    <a:lnTo>
                      <a:pt x="1323014" y="117800"/>
                    </a:lnTo>
                    <a:lnTo>
                      <a:pt x="1323014" y="183200"/>
                    </a:lnTo>
                    <a:close/>
                    <a:moveTo>
                      <a:pt x="343921" y="0"/>
                    </a:moveTo>
                    <a:lnTo>
                      <a:pt x="456674" y="0"/>
                    </a:lnTo>
                    <a:lnTo>
                      <a:pt x="56095" y="230035"/>
                    </a:lnTo>
                    <a:lnTo>
                      <a:pt x="56095" y="1011213"/>
                    </a:lnTo>
                    <a:lnTo>
                      <a:pt x="736261" y="1401803"/>
                    </a:lnTo>
                    <a:lnTo>
                      <a:pt x="1323014" y="1058048"/>
                    </a:lnTo>
                    <a:lnTo>
                      <a:pt x="1323014" y="1123448"/>
                    </a:lnTo>
                    <a:lnTo>
                      <a:pt x="736822" y="1466874"/>
                    </a:lnTo>
                    <a:lnTo>
                      <a:pt x="0" y="1043749"/>
                    </a:lnTo>
                    <a:lnTo>
                      <a:pt x="0" y="197499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A"/>
              </a:p>
            </p:txBody>
          </p:sp>
          <p:sp>
            <p:nvSpPr>
              <p:cNvPr id="556" name="Freeform 56">
                <a:extLst>
                  <a:ext uri="{FF2B5EF4-FFF2-40B4-BE49-F238E27FC236}">
                    <a16:creationId xmlns:a16="http://schemas.microsoft.com/office/drawing/2014/main" id="{693BFA79-EB7D-497C-8CCA-D98BDF320903}"/>
                  </a:ext>
                </a:extLst>
              </p:cNvPr>
              <p:cNvSpPr>
                <a:spLocks/>
              </p:cNvSpPr>
              <p:nvPr userDrawn="1"/>
            </p:nvSpPr>
            <p:spPr bwMode="gray">
              <a:xfrm>
                <a:off x="12110289" y="4941888"/>
                <a:ext cx="1459052" cy="1274086"/>
              </a:xfrm>
              <a:custGeom>
                <a:avLst/>
                <a:gdLst/>
                <a:ahLst/>
                <a:cxnLst/>
                <a:rect l="l" t="t" r="r" b="b"/>
                <a:pathLst>
                  <a:path w="1459052" h="1274086">
                    <a:moveTo>
                      <a:pt x="736822" y="0"/>
                    </a:moveTo>
                    <a:lnTo>
                      <a:pt x="1459052" y="423125"/>
                    </a:lnTo>
                    <a:lnTo>
                      <a:pt x="1459052" y="1269375"/>
                    </a:lnTo>
                    <a:lnTo>
                      <a:pt x="1451012" y="1274086"/>
                    </a:lnTo>
                    <a:lnTo>
                      <a:pt x="1395535" y="1241188"/>
                    </a:lnTo>
                    <a:lnTo>
                      <a:pt x="1402957" y="1236840"/>
                    </a:lnTo>
                    <a:lnTo>
                      <a:pt x="1402957" y="455661"/>
                    </a:lnTo>
                    <a:lnTo>
                      <a:pt x="736261" y="65071"/>
                    </a:lnTo>
                    <a:lnTo>
                      <a:pt x="56095" y="455661"/>
                    </a:lnTo>
                    <a:lnTo>
                      <a:pt x="56095" y="813858"/>
                    </a:lnTo>
                    <a:lnTo>
                      <a:pt x="0" y="846155"/>
                    </a:lnTo>
                    <a:lnTo>
                      <a:pt x="0" y="423125"/>
                    </a:lnTo>
                    <a:close/>
                  </a:path>
                </a:pathLst>
              </a:custGeom>
              <a:solidFill>
                <a:schemeClr val="accent1"/>
              </a:solidFill>
              <a:ln w="19050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</p:grpSp>
      </p:grpSp>
      <p:sp>
        <p:nvSpPr>
          <p:cNvPr id="19" name="Freeform 6"/>
          <p:cNvSpPr>
            <a:spLocks/>
          </p:cNvSpPr>
          <p:nvPr userDrawn="1"/>
        </p:nvSpPr>
        <p:spPr bwMode="gray">
          <a:xfrm>
            <a:off x="3393748" y="3823110"/>
            <a:ext cx="2924513" cy="2603202"/>
          </a:xfrm>
          <a:custGeom>
            <a:avLst/>
            <a:gdLst>
              <a:gd name="T0" fmla="*/ 1265 w 1729"/>
              <a:gd name="T1" fmla="*/ 274 h 3003"/>
              <a:gd name="T2" fmla="*/ 1265 w 1729"/>
              <a:gd name="T3" fmla="*/ 1730 h 3003"/>
              <a:gd name="T4" fmla="*/ 0 w 1729"/>
              <a:gd name="T5" fmla="*/ 2462 h 3003"/>
              <a:gd name="T6" fmla="*/ 0 w 1729"/>
              <a:gd name="T7" fmla="*/ 3003 h 3003"/>
              <a:gd name="T8" fmla="*/ 1729 w 1729"/>
              <a:gd name="T9" fmla="*/ 2005 h 3003"/>
              <a:gd name="T10" fmla="*/ 1729 w 1729"/>
              <a:gd name="T11" fmla="*/ 1464 h 3003"/>
              <a:gd name="T12" fmla="*/ 1729 w 1729"/>
              <a:gd name="T13" fmla="*/ 0 h 3003"/>
              <a:gd name="T14" fmla="*/ 1265 w 1729"/>
              <a:gd name="T15" fmla="*/ 274 h 3003"/>
              <a:gd name="connsiteX0" fmla="*/ 10000 w 10000"/>
              <a:gd name="connsiteY0" fmla="*/ 0 h 10000"/>
              <a:gd name="connsiteX1" fmla="*/ 7316 w 10000"/>
              <a:gd name="connsiteY1" fmla="*/ 5761 h 10000"/>
              <a:gd name="connsiteX2" fmla="*/ 0 w 10000"/>
              <a:gd name="connsiteY2" fmla="*/ 8198 h 10000"/>
              <a:gd name="connsiteX3" fmla="*/ 0 w 10000"/>
              <a:gd name="connsiteY3" fmla="*/ 10000 h 10000"/>
              <a:gd name="connsiteX4" fmla="*/ 10000 w 10000"/>
              <a:gd name="connsiteY4" fmla="*/ 6677 h 10000"/>
              <a:gd name="connsiteX5" fmla="*/ 10000 w 10000"/>
              <a:gd name="connsiteY5" fmla="*/ 4875 h 10000"/>
              <a:gd name="connsiteX6" fmla="*/ 10000 w 10000"/>
              <a:gd name="connsiteY6" fmla="*/ 0 h 10000"/>
              <a:gd name="connsiteX0" fmla="*/ 10000 w 10000"/>
              <a:gd name="connsiteY0" fmla="*/ 0 h 5125"/>
              <a:gd name="connsiteX1" fmla="*/ 7316 w 10000"/>
              <a:gd name="connsiteY1" fmla="*/ 886 h 5125"/>
              <a:gd name="connsiteX2" fmla="*/ 0 w 10000"/>
              <a:gd name="connsiteY2" fmla="*/ 3323 h 5125"/>
              <a:gd name="connsiteX3" fmla="*/ 0 w 10000"/>
              <a:gd name="connsiteY3" fmla="*/ 5125 h 5125"/>
              <a:gd name="connsiteX4" fmla="*/ 10000 w 10000"/>
              <a:gd name="connsiteY4" fmla="*/ 1802 h 5125"/>
              <a:gd name="connsiteX5" fmla="*/ 10000 w 10000"/>
              <a:gd name="connsiteY5" fmla="*/ 0 h 5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5125">
                <a:moveTo>
                  <a:pt x="10000" y="0"/>
                </a:moveTo>
                <a:lnTo>
                  <a:pt x="7316" y="886"/>
                </a:lnTo>
                <a:lnTo>
                  <a:pt x="0" y="3323"/>
                </a:lnTo>
                <a:lnTo>
                  <a:pt x="0" y="5125"/>
                </a:lnTo>
                <a:lnTo>
                  <a:pt x="10000" y="1802"/>
                </a:lnTo>
                <a:lnTo>
                  <a:pt x="10000" y="0"/>
                </a:lnTo>
                <a:close/>
              </a:path>
            </a:pathLst>
          </a:custGeom>
          <a:solidFill>
            <a:srgbClr val="00975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13" name="Rectangle 12"/>
          <p:cNvSpPr/>
          <p:nvPr userDrawn="1"/>
        </p:nvSpPr>
        <p:spPr bwMode="gray">
          <a:xfrm>
            <a:off x="917258" y="1341439"/>
            <a:ext cx="7343776" cy="378327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DB452819-D733-4631-9F1A-EF8486DDB2A6}" type="datetime1">
              <a:rPr lang="fr-CA" smtClean="0">
                <a:solidFill>
                  <a:srgbClr val="000000">
                    <a:tint val="75000"/>
                  </a:srgbClr>
                </a:solidFill>
              </a:rPr>
              <a:pPr/>
              <a:t>2020-08-18</a:t>
            </a:fld>
            <a:endParaRPr lang="fr-CA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00EC7536-4046-4F46-856D-63BE82C36B30}" type="slidenum">
              <a:rPr lang="fr-CA" smtClean="0">
                <a:solidFill>
                  <a:srgbClr val="000000">
                    <a:tint val="75000"/>
                  </a:srgbClr>
                </a:solidFill>
              </a:rPr>
              <a:pPr/>
              <a:t>‹N°›</a:t>
            </a:fld>
            <a:endParaRPr lang="fr-CA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6" name="Rectangle 2"/>
          <p:cNvSpPr>
            <a:spLocks noGrp="1" noChangeArrowheads="1"/>
          </p:cNvSpPr>
          <p:nvPr>
            <p:ph type="ctrTitle" hasCustomPrompt="1"/>
          </p:nvPr>
        </p:nvSpPr>
        <p:spPr bwMode="gray">
          <a:xfrm>
            <a:off x="1042988" y="2060575"/>
            <a:ext cx="6337300" cy="1295400"/>
          </a:xfrm>
        </p:spPr>
        <p:txBody>
          <a:bodyPr anchor="b"/>
          <a:lstStyle>
            <a:lvl1pPr algn="l">
              <a:defRPr sz="3200" b="1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pPr lvl="0"/>
            <a:r>
              <a:rPr lang="fr-FR" noProof="0" dirty="0">
                <a:sym typeface="Gotham-Medium" pitchFamily="88" charset="0"/>
              </a:rPr>
              <a:t>Titre de section</a:t>
            </a:r>
            <a:endParaRPr lang="fr-CA" noProof="0" dirty="0">
              <a:sym typeface="Gotham-Medium" pitchFamily="88" charset="0"/>
            </a:endParaRPr>
          </a:p>
        </p:txBody>
      </p:sp>
      <p:sp>
        <p:nvSpPr>
          <p:cNvPr id="17" name="Rectangle 3"/>
          <p:cNvSpPr>
            <a:spLocks noGrp="1" noChangeArrowheads="1"/>
          </p:cNvSpPr>
          <p:nvPr>
            <p:ph type="subTitle" idx="1" hasCustomPrompt="1"/>
          </p:nvPr>
        </p:nvSpPr>
        <p:spPr bwMode="gray">
          <a:xfrm>
            <a:off x="1042988" y="3500438"/>
            <a:ext cx="6337300" cy="575989"/>
          </a:xfrm>
        </p:spPr>
        <p:txBody>
          <a:bodyPr lIns="0"/>
          <a:lstStyle>
            <a:lvl1pPr marL="0" indent="0">
              <a:buFontTx/>
              <a:buNone/>
              <a:defRPr sz="2100" baseline="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lvl="0"/>
            <a:r>
              <a:rPr lang="fr-FR" noProof="0" dirty="0">
                <a:sym typeface="Gotham-Medium" pitchFamily="88" charset="0"/>
              </a:rPr>
              <a:t>Sous-titre de section</a:t>
            </a:r>
            <a:endParaRPr lang="fr-CA" noProof="0" dirty="0">
              <a:sym typeface="Gotham-Medium" pitchFamily="88" charset="0"/>
            </a:endParaRPr>
          </a:p>
        </p:txBody>
      </p:sp>
      <p:sp>
        <p:nvSpPr>
          <p:cNvPr id="20" name="Freeform 5"/>
          <p:cNvSpPr>
            <a:spLocks/>
          </p:cNvSpPr>
          <p:nvPr userDrawn="1"/>
        </p:nvSpPr>
        <p:spPr bwMode="gray">
          <a:xfrm>
            <a:off x="467543" y="-342862"/>
            <a:ext cx="2926205" cy="2604576"/>
          </a:xfrm>
          <a:custGeom>
            <a:avLst/>
            <a:gdLst>
              <a:gd name="T0" fmla="*/ 0 w 1730"/>
              <a:gd name="T1" fmla="*/ 999 h 3004"/>
              <a:gd name="T2" fmla="*/ 0 w 1730"/>
              <a:gd name="T3" fmla="*/ 1540 h 3004"/>
              <a:gd name="T4" fmla="*/ 0 w 1730"/>
              <a:gd name="T5" fmla="*/ 3004 h 3004"/>
              <a:gd name="T6" fmla="*/ 465 w 1730"/>
              <a:gd name="T7" fmla="*/ 2729 h 3004"/>
              <a:gd name="T8" fmla="*/ 465 w 1730"/>
              <a:gd name="T9" fmla="*/ 1273 h 3004"/>
              <a:gd name="T10" fmla="*/ 1730 w 1730"/>
              <a:gd name="T11" fmla="*/ 542 h 3004"/>
              <a:gd name="T12" fmla="*/ 1730 w 1730"/>
              <a:gd name="T13" fmla="*/ 0 h 3004"/>
              <a:gd name="T14" fmla="*/ 0 w 1730"/>
              <a:gd name="T15" fmla="*/ 999 h 3004"/>
              <a:gd name="connsiteX0" fmla="*/ 0 w 10000"/>
              <a:gd name="connsiteY0" fmla="*/ 3326 h 10000"/>
              <a:gd name="connsiteX1" fmla="*/ 0 w 10000"/>
              <a:gd name="connsiteY1" fmla="*/ 5126 h 10000"/>
              <a:gd name="connsiteX2" fmla="*/ 0 w 10000"/>
              <a:gd name="connsiteY2" fmla="*/ 10000 h 10000"/>
              <a:gd name="connsiteX3" fmla="*/ 2688 w 10000"/>
              <a:gd name="connsiteY3" fmla="*/ 4238 h 10000"/>
              <a:gd name="connsiteX4" fmla="*/ 10000 w 10000"/>
              <a:gd name="connsiteY4" fmla="*/ 1804 h 10000"/>
              <a:gd name="connsiteX5" fmla="*/ 10000 w 10000"/>
              <a:gd name="connsiteY5" fmla="*/ 0 h 10000"/>
              <a:gd name="connsiteX6" fmla="*/ 0 w 10000"/>
              <a:gd name="connsiteY6" fmla="*/ 3326 h 10000"/>
              <a:gd name="connsiteX0" fmla="*/ 0 w 10000"/>
              <a:gd name="connsiteY0" fmla="*/ 3326 h 5126"/>
              <a:gd name="connsiteX1" fmla="*/ 0 w 10000"/>
              <a:gd name="connsiteY1" fmla="*/ 5126 h 5126"/>
              <a:gd name="connsiteX2" fmla="*/ 2688 w 10000"/>
              <a:gd name="connsiteY2" fmla="*/ 4238 h 5126"/>
              <a:gd name="connsiteX3" fmla="*/ 10000 w 10000"/>
              <a:gd name="connsiteY3" fmla="*/ 1804 h 5126"/>
              <a:gd name="connsiteX4" fmla="*/ 10000 w 10000"/>
              <a:gd name="connsiteY4" fmla="*/ 0 h 5126"/>
              <a:gd name="connsiteX5" fmla="*/ 0 w 10000"/>
              <a:gd name="connsiteY5" fmla="*/ 3326 h 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5126">
                <a:moveTo>
                  <a:pt x="0" y="3326"/>
                </a:moveTo>
                <a:lnTo>
                  <a:pt x="0" y="5126"/>
                </a:lnTo>
                <a:lnTo>
                  <a:pt x="2688" y="4238"/>
                </a:lnTo>
                <a:lnTo>
                  <a:pt x="10000" y="1804"/>
                </a:lnTo>
                <a:lnTo>
                  <a:pt x="10000" y="0"/>
                </a:lnTo>
                <a:lnTo>
                  <a:pt x="0" y="3326"/>
                </a:lnTo>
                <a:close/>
              </a:path>
            </a:pathLst>
          </a:custGeom>
          <a:solidFill>
            <a:srgbClr val="009757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6465591" y="4941888"/>
            <a:ext cx="1778297" cy="1439440"/>
          </a:xfrm>
        </p:spPr>
        <p:txBody>
          <a:bodyPr anchor="b" anchorCtr="0">
            <a:noAutofit/>
          </a:bodyPr>
          <a:lstStyle>
            <a:lvl1pPr marL="0" indent="0" algn="r">
              <a:buNone/>
              <a:defRPr sz="9600">
                <a:solidFill>
                  <a:schemeClr val="accent1"/>
                </a:solidFill>
              </a:defRPr>
            </a:lvl1pPr>
            <a:lvl2pPr algn="r">
              <a:defRPr/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fr-CA" dirty="0"/>
              <a:t>##</a:t>
            </a:r>
          </a:p>
        </p:txBody>
      </p:sp>
    </p:spTree>
    <p:extLst>
      <p:ext uri="{BB962C8B-B14F-4D97-AF65-F5344CB8AC3E}">
        <p14:creationId xmlns:p14="http://schemas.microsoft.com/office/powerpoint/2010/main" val="1155124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03A3-678E-422A-A71F-E6163863BF01}" type="datetime1">
              <a:rPr lang="fr-CA" smtClean="0">
                <a:solidFill>
                  <a:srgbClr val="000000">
                    <a:tint val="75000"/>
                  </a:srgbClr>
                </a:solidFill>
              </a:rPr>
              <a:pPr/>
              <a:t>2020-08-18</a:t>
            </a:fld>
            <a:endParaRPr lang="fr-CA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C7536-4046-4F46-856D-63BE82C36B30}" type="slidenum">
              <a:rPr lang="fr-CA" smtClean="0">
                <a:solidFill>
                  <a:srgbClr val="000000">
                    <a:tint val="75000"/>
                  </a:srgbClr>
                </a:solidFill>
              </a:rPr>
              <a:pPr/>
              <a:t>‹N°›</a:t>
            </a:fld>
            <a:endParaRPr lang="fr-CA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Espace réservé du contenu 11"/>
          <p:cNvSpPr>
            <a:spLocks noGrp="1"/>
          </p:cNvSpPr>
          <p:nvPr>
            <p:ph sz="quarter" idx="17"/>
          </p:nvPr>
        </p:nvSpPr>
        <p:spPr>
          <a:xfrm>
            <a:off x="323851" y="1341438"/>
            <a:ext cx="4176712" cy="489585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lang="fr-FR" dirty="0" smtClean="0"/>
            </a:lvl1pPr>
            <a:lvl2pPr>
              <a:defRPr lang="fr-FR" dirty="0" smtClean="0"/>
            </a:lvl2pPr>
            <a:lvl3pPr>
              <a:defRPr lang="fr-FR" dirty="0" smtClean="0"/>
            </a:lvl3pPr>
            <a:lvl4pPr>
              <a:defRPr lang="fr-FR" dirty="0" smtClean="0"/>
            </a:lvl4pPr>
            <a:lvl5pPr>
              <a:defRPr lang="fr-CA" dirty="0"/>
            </a:lvl5pPr>
          </a:lstStyle>
          <a:p>
            <a:pPr lvl="0">
              <a:lnSpc>
                <a:spcPct val="90000"/>
              </a:lnSpc>
              <a:spcBef>
                <a:spcPts val="600"/>
              </a:spcBef>
            </a:pPr>
            <a:r>
              <a:rPr lang="fr-FR"/>
              <a:t>Cliquez pour modifier les styles du texte du masque</a:t>
            </a:r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fr-FR"/>
              <a:t>Deuxième niveau</a:t>
            </a:r>
          </a:p>
          <a:p>
            <a:pPr lvl="2">
              <a:lnSpc>
                <a:spcPct val="90000"/>
              </a:lnSpc>
              <a:spcBef>
                <a:spcPts val="600"/>
              </a:spcBef>
            </a:pPr>
            <a:r>
              <a:rPr lang="fr-FR"/>
              <a:t>Troisième niveau</a:t>
            </a:r>
          </a:p>
          <a:p>
            <a:pPr lvl="3">
              <a:lnSpc>
                <a:spcPct val="90000"/>
              </a:lnSpc>
              <a:spcBef>
                <a:spcPts val="600"/>
              </a:spcBef>
            </a:pPr>
            <a:r>
              <a:rPr lang="fr-FR"/>
              <a:t>Quatrième niveau</a:t>
            </a:r>
          </a:p>
          <a:p>
            <a:pPr lvl="4">
              <a:lnSpc>
                <a:spcPct val="90000"/>
              </a:lnSpc>
              <a:spcBef>
                <a:spcPts val="600"/>
              </a:spcBef>
            </a:pPr>
            <a:r>
              <a:rPr lang="fr-FR"/>
              <a:t>Cinquième niveau</a:t>
            </a:r>
            <a:endParaRPr lang="fr-CA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18"/>
          </p:nvPr>
        </p:nvSpPr>
        <p:spPr>
          <a:xfrm>
            <a:off x="4643438" y="1341438"/>
            <a:ext cx="4176712" cy="489585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204864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ois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49D95-1C06-4973-94BF-EA5048ECF042}" type="datetime1">
              <a:rPr lang="fr-CA" smtClean="0">
                <a:solidFill>
                  <a:srgbClr val="000000">
                    <a:tint val="75000"/>
                  </a:srgbClr>
                </a:solidFill>
              </a:rPr>
              <a:pPr/>
              <a:t>2020-08-18</a:t>
            </a:fld>
            <a:endParaRPr lang="fr-CA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C7536-4046-4F46-856D-63BE82C36B30}" type="slidenum">
              <a:rPr lang="fr-CA" smtClean="0">
                <a:solidFill>
                  <a:srgbClr val="000000">
                    <a:tint val="75000"/>
                  </a:srgbClr>
                </a:solidFill>
              </a:rPr>
              <a:pPr/>
              <a:t>‹N°›</a:t>
            </a:fld>
            <a:endParaRPr lang="fr-CA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0" name="Espace réservé du contenu 12"/>
          <p:cNvSpPr>
            <a:spLocks noGrp="1"/>
          </p:cNvSpPr>
          <p:nvPr>
            <p:ph sz="quarter" idx="19"/>
          </p:nvPr>
        </p:nvSpPr>
        <p:spPr>
          <a:xfrm>
            <a:off x="323849" y="1341438"/>
            <a:ext cx="2735264" cy="4895850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/>
            </a:lvl1pPr>
            <a:lvl2pPr>
              <a:lnSpc>
                <a:spcPct val="90000"/>
              </a:lnSpc>
              <a:spcBef>
                <a:spcPts val="600"/>
              </a:spcBef>
              <a:defRPr/>
            </a:lvl2pPr>
            <a:lvl3pPr>
              <a:lnSpc>
                <a:spcPct val="90000"/>
              </a:lnSpc>
              <a:spcBef>
                <a:spcPts val="600"/>
              </a:spcBef>
              <a:defRPr/>
            </a:lvl3pPr>
            <a:lvl4pPr>
              <a:lnSpc>
                <a:spcPct val="90000"/>
              </a:lnSpc>
              <a:spcBef>
                <a:spcPts val="600"/>
              </a:spcBef>
              <a:defRPr/>
            </a:lvl4pPr>
            <a:lvl5pPr>
              <a:lnSpc>
                <a:spcPct val="90000"/>
              </a:lnSpc>
              <a:spcBef>
                <a:spcPts val="600"/>
              </a:spcBef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 dirty="0"/>
          </a:p>
        </p:txBody>
      </p:sp>
      <p:sp>
        <p:nvSpPr>
          <p:cNvPr id="11" name="Espace réservé du contenu 12"/>
          <p:cNvSpPr>
            <a:spLocks noGrp="1"/>
          </p:cNvSpPr>
          <p:nvPr>
            <p:ph sz="quarter" idx="20"/>
          </p:nvPr>
        </p:nvSpPr>
        <p:spPr>
          <a:xfrm>
            <a:off x="3203575" y="1341438"/>
            <a:ext cx="2736850" cy="4895850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/>
            </a:lvl1pPr>
            <a:lvl2pPr>
              <a:lnSpc>
                <a:spcPct val="90000"/>
              </a:lnSpc>
              <a:spcBef>
                <a:spcPts val="600"/>
              </a:spcBef>
              <a:defRPr/>
            </a:lvl2pPr>
            <a:lvl3pPr>
              <a:lnSpc>
                <a:spcPct val="90000"/>
              </a:lnSpc>
              <a:spcBef>
                <a:spcPts val="600"/>
              </a:spcBef>
              <a:defRPr/>
            </a:lvl3pPr>
            <a:lvl4pPr>
              <a:lnSpc>
                <a:spcPct val="90000"/>
              </a:lnSpc>
              <a:spcBef>
                <a:spcPts val="600"/>
              </a:spcBef>
              <a:defRPr/>
            </a:lvl4pPr>
            <a:lvl5pPr>
              <a:lnSpc>
                <a:spcPct val="90000"/>
              </a:lnSpc>
              <a:spcBef>
                <a:spcPts val="600"/>
              </a:spcBef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 dirty="0"/>
          </a:p>
        </p:txBody>
      </p:sp>
      <p:sp>
        <p:nvSpPr>
          <p:cNvPr id="12" name="Espace réservé du contenu 12"/>
          <p:cNvSpPr>
            <a:spLocks noGrp="1"/>
          </p:cNvSpPr>
          <p:nvPr>
            <p:ph sz="quarter" idx="21"/>
          </p:nvPr>
        </p:nvSpPr>
        <p:spPr>
          <a:xfrm>
            <a:off x="6084888" y="1341438"/>
            <a:ext cx="2735262" cy="4895850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/>
            </a:lvl1pPr>
            <a:lvl2pPr>
              <a:lnSpc>
                <a:spcPct val="90000"/>
              </a:lnSpc>
              <a:spcBef>
                <a:spcPts val="600"/>
              </a:spcBef>
              <a:defRPr/>
            </a:lvl2pPr>
            <a:lvl3pPr>
              <a:lnSpc>
                <a:spcPct val="90000"/>
              </a:lnSpc>
              <a:spcBef>
                <a:spcPts val="600"/>
              </a:spcBef>
              <a:defRPr/>
            </a:lvl3pPr>
            <a:lvl4pPr>
              <a:lnSpc>
                <a:spcPct val="90000"/>
              </a:lnSpc>
              <a:spcBef>
                <a:spcPts val="600"/>
              </a:spcBef>
              <a:defRPr/>
            </a:lvl4pPr>
            <a:lvl5pPr>
              <a:lnSpc>
                <a:spcPct val="90000"/>
              </a:lnSpc>
              <a:spcBef>
                <a:spcPts val="600"/>
              </a:spcBef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323850" y="476251"/>
            <a:ext cx="8496300" cy="720501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029832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tre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36AFE-5B62-4D77-A1AB-AC34FA073446}" type="datetime1">
              <a:rPr lang="fr-CA" smtClean="0">
                <a:solidFill>
                  <a:srgbClr val="000000">
                    <a:tint val="75000"/>
                  </a:srgbClr>
                </a:solidFill>
              </a:rPr>
              <a:pPr/>
              <a:t>2020-08-18</a:t>
            </a:fld>
            <a:endParaRPr lang="fr-CA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/>
            </a:lvl1pPr>
          </a:lstStyle>
          <a:p>
            <a:fld id="{00EC7536-4046-4F46-856D-63BE82C36B30}" type="slidenum">
              <a:rPr lang="fr-CA" smtClean="0">
                <a:solidFill>
                  <a:srgbClr val="000000">
                    <a:tint val="75000"/>
                  </a:srgbClr>
                </a:solidFill>
              </a:rPr>
              <a:pPr/>
              <a:t>‹N°›</a:t>
            </a:fld>
            <a:endParaRPr lang="fr-CA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1" name="Espace réservé du contenu 14"/>
          <p:cNvSpPr>
            <a:spLocks noGrp="1"/>
          </p:cNvSpPr>
          <p:nvPr>
            <p:ph sz="quarter" idx="21"/>
          </p:nvPr>
        </p:nvSpPr>
        <p:spPr>
          <a:xfrm>
            <a:off x="323850" y="1341438"/>
            <a:ext cx="2016125" cy="489585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lang="fr-FR" smtClean="0"/>
            </a:lvl1pPr>
            <a:lvl2pPr>
              <a:defRPr lang="fr-FR" smtClean="0"/>
            </a:lvl2pPr>
            <a:lvl3pPr>
              <a:defRPr lang="fr-FR" smtClean="0"/>
            </a:lvl3pPr>
            <a:lvl4pPr>
              <a:defRPr lang="fr-FR" smtClean="0"/>
            </a:lvl4pPr>
            <a:lvl5pPr>
              <a:defRPr lang="fr-CA"/>
            </a:lvl5pPr>
          </a:lstStyle>
          <a:p>
            <a:pPr lvl="0">
              <a:lnSpc>
                <a:spcPct val="90000"/>
              </a:lnSpc>
              <a:spcBef>
                <a:spcPts val="600"/>
              </a:spcBef>
            </a:pPr>
            <a:r>
              <a:rPr lang="fr-FR"/>
              <a:t>Cliquez pour modifier les styles du texte du masque</a:t>
            </a:r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fr-FR"/>
              <a:t>Deuxième niveau</a:t>
            </a:r>
          </a:p>
          <a:p>
            <a:pPr lvl="2">
              <a:lnSpc>
                <a:spcPct val="90000"/>
              </a:lnSpc>
              <a:spcBef>
                <a:spcPts val="600"/>
              </a:spcBef>
            </a:pPr>
            <a:r>
              <a:rPr lang="fr-FR"/>
              <a:t>Troisième niveau</a:t>
            </a:r>
          </a:p>
          <a:p>
            <a:pPr lvl="3">
              <a:lnSpc>
                <a:spcPct val="90000"/>
              </a:lnSpc>
              <a:spcBef>
                <a:spcPts val="600"/>
              </a:spcBef>
            </a:pPr>
            <a:r>
              <a:rPr lang="fr-FR"/>
              <a:t>Quatrième niveau</a:t>
            </a:r>
          </a:p>
          <a:p>
            <a:pPr lvl="4">
              <a:lnSpc>
                <a:spcPct val="90000"/>
              </a:lnSpc>
              <a:spcBef>
                <a:spcPts val="600"/>
              </a:spcBef>
            </a:pPr>
            <a:r>
              <a:rPr lang="fr-FR"/>
              <a:t>Cinquième niveau</a:t>
            </a:r>
            <a:endParaRPr lang="fr-CA" dirty="0"/>
          </a:p>
        </p:txBody>
      </p:sp>
      <p:sp>
        <p:nvSpPr>
          <p:cNvPr id="12" name="Espace réservé du contenu 14"/>
          <p:cNvSpPr>
            <a:spLocks noGrp="1"/>
          </p:cNvSpPr>
          <p:nvPr>
            <p:ph sz="quarter" idx="22"/>
          </p:nvPr>
        </p:nvSpPr>
        <p:spPr>
          <a:xfrm>
            <a:off x="2484438" y="1341438"/>
            <a:ext cx="2016125" cy="489585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lang="fr-FR" smtClean="0"/>
            </a:lvl1pPr>
            <a:lvl2pPr>
              <a:defRPr lang="fr-FR" smtClean="0"/>
            </a:lvl2pPr>
            <a:lvl3pPr>
              <a:defRPr lang="fr-FR" smtClean="0"/>
            </a:lvl3pPr>
            <a:lvl4pPr>
              <a:defRPr lang="fr-FR" smtClean="0"/>
            </a:lvl4pPr>
            <a:lvl5pPr>
              <a:defRPr lang="fr-CA"/>
            </a:lvl5pPr>
          </a:lstStyle>
          <a:p>
            <a:pPr lvl="0">
              <a:lnSpc>
                <a:spcPct val="90000"/>
              </a:lnSpc>
              <a:spcBef>
                <a:spcPts val="600"/>
              </a:spcBef>
            </a:pPr>
            <a:r>
              <a:rPr lang="fr-FR"/>
              <a:t>Cliquez pour modifier les styles du texte du masque</a:t>
            </a:r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fr-FR"/>
              <a:t>Deuxième niveau</a:t>
            </a:r>
          </a:p>
          <a:p>
            <a:pPr lvl="2">
              <a:lnSpc>
                <a:spcPct val="90000"/>
              </a:lnSpc>
              <a:spcBef>
                <a:spcPts val="600"/>
              </a:spcBef>
            </a:pPr>
            <a:r>
              <a:rPr lang="fr-FR"/>
              <a:t>Troisième niveau</a:t>
            </a:r>
          </a:p>
          <a:p>
            <a:pPr lvl="3">
              <a:lnSpc>
                <a:spcPct val="90000"/>
              </a:lnSpc>
              <a:spcBef>
                <a:spcPts val="600"/>
              </a:spcBef>
            </a:pPr>
            <a:r>
              <a:rPr lang="fr-FR"/>
              <a:t>Quatrième niveau</a:t>
            </a:r>
          </a:p>
          <a:p>
            <a:pPr lvl="4">
              <a:lnSpc>
                <a:spcPct val="90000"/>
              </a:lnSpc>
              <a:spcBef>
                <a:spcPts val="600"/>
              </a:spcBef>
            </a:pPr>
            <a:r>
              <a:rPr lang="fr-FR"/>
              <a:t>Cinquième niveau</a:t>
            </a:r>
            <a:endParaRPr lang="fr-CA" dirty="0"/>
          </a:p>
        </p:txBody>
      </p:sp>
      <p:sp>
        <p:nvSpPr>
          <p:cNvPr id="13" name="Espace réservé du contenu 14"/>
          <p:cNvSpPr>
            <a:spLocks noGrp="1"/>
          </p:cNvSpPr>
          <p:nvPr>
            <p:ph sz="quarter" idx="23"/>
          </p:nvPr>
        </p:nvSpPr>
        <p:spPr>
          <a:xfrm>
            <a:off x="4643438" y="1341438"/>
            <a:ext cx="2016125" cy="489585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lang="fr-FR" dirty="0" smtClean="0"/>
            </a:lvl1pPr>
            <a:lvl2pPr>
              <a:defRPr lang="fr-FR" dirty="0" smtClean="0"/>
            </a:lvl2pPr>
            <a:lvl3pPr>
              <a:defRPr lang="fr-FR" dirty="0" smtClean="0"/>
            </a:lvl3pPr>
            <a:lvl4pPr>
              <a:defRPr lang="fr-FR" dirty="0" smtClean="0"/>
            </a:lvl4pPr>
            <a:lvl5pPr>
              <a:defRPr lang="fr-CA" dirty="0"/>
            </a:lvl5pPr>
          </a:lstStyle>
          <a:p>
            <a:pPr lvl="0">
              <a:lnSpc>
                <a:spcPct val="90000"/>
              </a:lnSpc>
              <a:spcBef>
                <a:spcPts val="600"/>
              </a:spcBef>
            </a:pPr>
            <a:r>
              <a:rPr lang="fr-FR"/>
              <a:t>Cliquez pour modifier les styles du texte du masque</a:t>
            </a:r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fr-FR"/>
              <a:t>Deuxième niveau</a:t>
            </a:r>
          </a:p>
          <a:p>
            <a:pPr lvl="2">
              <a:lnSpc>
                <a:spcPct val="90000"/>
              </a:lnSpc>
              <a:spcBef>
                <a:spcPts val="600"/>
              </a:spcBef>
            </a:pPr>
            <a:r>
              <a:rPr lang="fr-FR"/>
              <a:t>Troisième niveau</a:t>
            </a:r>
          </a:p>
          <a:p>
            <a:pPr lvl="3">
              <a:lnSpc>
                <a:spcPct val="90000"/>
              </a:lnSpc>
              <a:spcBef>
                <a:spcPts val="600"/>
              </a:spcBef>
            </a:pPr>
            <a:r>
              <a:rPr lang="fr-FR"/>
              <a:t>Quatrième niveau</a:t>
            </a:r>
          </a:p>
          <a:p>
            <a:pPr lvl="4">
              <a:lnSpc>
                <a:spcPct val="90000"/>
              </a:lnSpc>
              <a:spcBef>
                <a:spcPts val="600"/>
              </a:spcBef>
            </a:pPr>
            <a:r>
              <a:rPr lang="fr-FR"/>
              <a:t>Cinquième niveau</a:t>
            </a:r>
            <a:endParaRPr lang="fr-CA" dirty="0"/>
          </a:p>
        </p:txBody>
      </p:sp>
      <p:sp>
        <p:nvSpPr>
          <p:cNvPr id="14" name="Espace réservé du contenu 14"/>
          <p:cNvSpPr>
            <a:spLocks noGrp="1"/>
          </p:cNvSpPr>
          <p:nvPr>
            <p:ph sz="quarter" idx="24"/>
          </p:nvPr>
        </p:nvSpPr>
        <p:spPr>
          <a:xfrm>
            <a:off x="6804025" y="1341438"/>
            <a:ext cx="2016125" cy="489585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lang="fr-FR" smtClean="0"/>
            </a:lvl1pPr>
            <a:lvl2pPr>
              <a:defRPr lang="fr-FR" smtClean="0"/>
            </a:lvl2pPr>
            <a:lvl3pPr>
              <a:defRPr lang="fr-FR" smtClean="0"/>
            </a:lvl3pPr>
            <a:lvl4pPr>
              <a:defRPr lang="fr-FR" smtClean="0"/>
            </a:lvl4pPr>
            <a:lvl5pPr>
              <a:defRPr lang="fr-CA"/>
            </a:lvl5pPr>
          </a:lstStyle>
          <a:p>
            <a:pPr lvl="0">
              <a:lnSpc>
                <a:spcPct val="90000"/>
              </a:lnSpc>
              <a:spcBef>
                <a:spcPts val="600"/>
              </a:spcBef>
            </a:pPr>
            <a:r>
              <a:rPr lang="fr-FR"/>
              <a:t>Cliquez pour modifier les styles du texte du masque</a:t>
            </a:r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fr-FR"/>
              <a:t>Deuxième niveau</a:t>
            </a:r>
          </a:p>
          <a:p>
            <a:pPr lvl="2">
              <a:lnSpc>
                <a:spcPct val="90000"/>
              </a:lnSpc>
              <a:spcBef>
                <a:spcPts val="600"/>
              </a:spcBef>
            </a:pPr>
            <a:r>
              <a:rPr lang="fr-FR"/>
              <a:t>Troisième niveau</a:t>
            </a:r>
          </a:p>
          <a:p>
            <a:pPr lvl="3">
              <a:lnSpc>
                <a:spcPct val="90000"/>
              </a:lnSpc>
              <a:spcBef>
                <a:spcPts val="600"/>
              </a:spcBef>
            </a:pPr>
            <a:r>
              <a:rPr lang="fr-FR"/>
              <a:t>Quatrième niveau</a:t>
            </a:r>
          </a:p>
          <a:p>
            <a:pPr lvl="4">
              <a:lnSpc>
                <a:spcPct val="90000"/>
              </a:lnSpc>
              <a:spcBef>
                <a:spcPts val="600"/>
              </a:spcBef>
            </a:pPr>
            <a:r>
              <a:rPr lang="fr-FR"/>
              <a:t>Cinquième niveau</a:t>
            </a:r>
            <a:endParaRPr lang="fr-CA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30077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nq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contenu 12"/>
          <p:cNvSpPr>
            <a:spLocks noGrp="1"/>
          </p:cNvSpPr>
          <p:nvPr>
            <p:ph sz="quarter" idx="19"/>
          </p:nvPr>
        </p:nvSpPr>
        <p:spPr>
          <a:xfrm>
            <a:off x="323850" y="1341288"/>
            <a:ext cx="1584000" cy="4896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lang="fr-FR" smtClean="0"/>
            </a:lvl1pPr>
            <a:lvl2pPr>
              <a:defRPr lang="fr-FR" smtClean="0"/>
            </a:lvl2pPr>
            <a:lvl3pPr>
              <a:defRPr lang="fr-FR" smtClean="0"/>
            </a:lvl3pPr>
            <a:lvl4pPr>
              <a:defRPr lang="fr-FR" smtClean="0"/>
            </a:lvl4pPr>
            <a:lvl5pPr>
              <a:defRPr lang="fr-CA"/>
            </a:lvl5pPr>
          </a:lstStyle>
          <a:p>
            <a:pPr lvl="0">
              <a:lnSpc>
                <a:spcPct val="90000"/>
              </a:lnSpc>
              <a:spcBef>
                <a:spcPts val="600"/>
              </a:spcBef>
            </a:pPr>
            <a:r>
              <a:rPr lang="fr-FR"/>
              <a:t>Cliquez pour modifier les styles du texte du masque</a:t>
            </a:r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fr-FR"/>
              <a:t>Deuxième niveau</a:t>
            </a:r>
          </a:p>
          <a:p>
            <a:pPr lvl="2">
              <a:lnSpc>
                <a:spcPct val="90000"/>
              </a:lnSpc>
              <a:spcBef>
                <a:spcPts val="600"/>
              </a:spcBef>
            </a:pPr>
            <a:r>
              <a:rPr lang="fr-FR"/>
              <a:t>Troisième niveau</a:t>
            </a:r>
          </a:p>
          <a:p>
            <a:pPr lvl="3">
              <a:lnSpc>
                <a:spcPct val="90000"/>
              </a:lnSpc>
              <a:spcBef>
                <a:spcPts val="600"/>
              </a:spcBef>
            </a:pPr>
            <a:r>
              <a:rPr lang="fr-FR"/>
              <a:t>Quatrième niveau</a:t>
            </a:r>
          </a:p>
          <a:p>
            <a:pPr lvl="4">
              <a:lnSpc>
                <a:spcPct val="90000"/>
              </a:lnSpc>
              <a:spcBef>
                <a:spcPts val="600"/>
              </a:spcBef>
            </a:pPr>
            <a:r>
              <a:rPr lang="fr-FR"/>
              <a:t>Cinquième niveau</a:t>
            </a:r>
            <a:endParaRPr lang="fr-CA" dirty="0"/>
          </a:p>
        </p:txBody>
      </p:sp>
      <p:sp>
        <p:nvSpPr>
          <p:cNvPr id="11" name="Espace réservé du contenu 12"/>
          <p:cNvSpPr>
            <a:spLocks noGrp="1"/>
          </p:cNvSpPr>
          <p:nvPr>
            <p:ph sz="quarter" idx="20"/>
          </p:nvPr>
        </p:nvSpPr>
        <p:spPr>
          <a:xfrm>
            <a:off x="2051961" y="1341288"/>
            <a:ext cx="1584000" cy="4896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lang="fr-FR" smtClean="0"/>
            </a:lvl1pPr>
            <a:lvl2pPr>
              <a:defRPr lang="fr-FR" smtClean="0"/>
            </a:lvl2pPr>
            <a:lvl3pPr>
              <a:defRPr lang="fr-FR" smtClean="0"/>
            </a:lvl3pPr>
            <a:lvl4pPr>
              <a:defRPr lang="fr-FR" smtClean="0"/>
            </a:lvl4pPr>
            <a:lvl5pPr>
              <a:defRPr lang="fr-CA"/>
            </a:lvl5pPr>
          </a:lstStyle>
          <a:p>
            <a:pPr lvl="0">
              <a:lnSpc>
                <a:spcPct val="90000"/>
              </a:lnSpc>
              <a:spcBef>
                <a:spcPts val="600"/>
              </a:spcBef>
            </a:pPr>
            <a:r>
              <a:rPr lang="fr-FR"/>
              <a:t>Cliquez pour modifier les styles du texte du masque</a:t>
            </a:r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fr-FR"/>
              <a:t>Deuxième niveau</a:t>
            </a:r>
          </a:p>
          <a:p>
            <a:pPr lvl="2">
              <a:lnSpc>
                <a:spcPct val="90000"/>
              </a:lnSpc>
              <a:spcBef>
                <a:spcPts val="600"/>
              </a:spcBef>
            </a:pPr>
            <a:r>
              <a:rPr lang="fr-FR"/>
              <a:t>Troisième niveau</a:t>
            </a:r>
          </a:p>
          <a:p>
            <a:pPr lvl="3">
              <a:lnSpc>
                <a:spcPct val="90000"/>
              </a:lnSpc>
              <a:spcBef>
                <a:spcPts val="600"/>
              </a:spcBef>
            </a:pPr>
            <a:r>
              <a:rPr lang="fr-FR"/>
              <a:t>Quatrième niveau</a:t>
            </a:r>
          </a:p>
          <a:p>
            <a:pPr lvl="4">
              <a:lnSpc>
                <a:spcPct val="90000"/>
              </a:lnSpc>
              <a:spcBef>
                <a:spcPts val="600"/>
              </a:spcBef>
            </a:pPr>
            <a:r>
              <a:rPr lang="fr-FR"/>
              <a:t>Cinquième niveau</a:t>
            </a:r>
            <a:endParaRPr lang="fr-CA" dirty="0"/>
          </a:p>
        </p:txBody>
      </p:sp>
      <p:sp>
        <p:nvSpPr>
          <p:cNvPr id="12" name="Espace réservé du contenu 12"/>
          <p:cNvSpPr>
            <a:spLocks noGrp="1"/>
          </p:cNvSpPr>
          <p:nvPr>
            <p:ph sz="quarter" idx="21"/>
          </p:nvPr>
        </p:nvSpPr>
        <p:spPr>
          <a:xfrm>
            <a:off x="3780072" y="1341288"/>
            <a:ext cx="1584000" cy="4896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lang="fr-FR" smtClean="0"/>
            </a:lvl1pPr>
            <a:lvl2pPr>
              <a:defRPr lang="fr-FR" smtClean="0"/>
            </a:lvl2pPr>
            <a:lvl3pPr>
              <a:defRPr lang="fr-FR" smtClean="0"/>
            </a:lvl3pPr>
            <a:lvl4pPr>
              <a:defRPr lang="fr-FR" smtClean="0"/>
            </a:lvl4pPr>
            <a:lvl5pPr>
              <a:defRPr lang="fr-CA"/>
            </a:lvl5pPr>
          </a:lstStyle>
          <a:p>
            <a:pPr lvl="0">
              <a:lnSpc>
                <a:spcPct val="90000"/>
              </a:lnSpc>
              <a:spcBef>
                <a:spcPts val="600"/>
              </a:spcBef>
            </a:pPr>
            <a:r>
              <a:rPr lang="fr-FR"/>
              <a:t>Cliquez pour modifier les styles du texte du masque</a:t>
            </a:r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fr-FR"/>
              <a:t>Deuxième niveau</a:t>
            </a:r>
          </a:p>
          <a:p>
            <a:pPr lvl="2">
              <a:lnSpc>
                <a:spcPct val="90000"/>
              </a:lnSpc>
              <a:spcBef>
                <a:spcPts val="600"/>
              </a:spcBef>
            </a:pPr>
            <a:r>
              <a:rPr lang="fr-FR"/>
              <a:t>Troisième niveau</a:t>
            </a:r>
          </a:p>
          <a:p>
            <a:pPr lvl="3">
              <a:lnSpc>
                <a:spcPct val="90000"/>
              </a:lnSpc>
              <a:spcBef>
                <a:spcPts val="600"/>
              </a:spcBef>
            </a:pPr>
            <a:r>
              <a:rPr lang="fr-FR"/>
              <a:t>Quatrième niveau</a:t>
            </a:r>
          </a:p>
          <a:p>
            <a:pPr lvl="4">
              <a:lnSpc>
                <a:spcPct val="90000"/>
              </a:lnSpc>
              <a:spcBef>
                <a:spcPts val="600"/>
              </a:spcBef>
            </a:pPr>
            <a:r>
              <a:rPr lang="fr-FR"/>
              <a:t>Cinquième niveau</a:t>
            </a:r>
            <a:endParaRPr lang="fr-CA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22"/>
          </p:nvPr>
        </p:nvSpPr>
        <p:spPr>
          <a:xfrm>
            <a:off x="5508183" y="1341288"/>
            <a:ext cx="1584000" cy="4896000"/>
          </a:xfrm>
        </p:spPr>
        <p:txBody>
          <a:bodyPr vert="horz" lIns="0" tIns="0" rIns="0" bIns="0" rtlCol="0">
            <a:normAutofit/>
          </a:bodyPr>
          <a:lstStyle>
            <a:lvl1pPr>
              <a:defRPr lang="fr-FR" smtClean="0"/>
            </a:lvl1pPr>
            <a:lvl2pPr>
              <a:defRPr lang="fr-FR" smtClean="0"/>
            </a:lvl2pPr>
            <a:lvl3pPr>
              <a:defRPr lang="fr-FR" smtClean="0"/>
            </a:lvl3pPr>
            <a:lvl4pPr>
              <a:defRPr lang="fr-FR" smtClean="0"/>
            </a:lvl4pPr>
            <a:lvl5pPr>
              <a:defRPr lang="fr-CA"/>
            </a:lvl5pPr>
          </a:lstStyle>
          <a:p>
            <a:pPr lvl="0">
              <a:lnSpc>
                <a:spcPct val="90000"/>
              </a:lnSpc>
              <a:spcBef>
                <a:spcPts val="600"/>
              </a:spcBef>
            </a:pPr>
            <a:r>
              <a:rPr lang="fr-FR"/>
              <a:t>Cliquez pour modifier les styles du texte du masque</a:t>
            </a:r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fr-FR"/>
              <a:t>Deuxième niveau</a:t>
            </a:r>
          </a:p>
          <a:p>
            <a:pPr lvl="2">
              <a:lnSpc>
                <a:spcPct val="90000"/>
              </a:lnSpc>
              <a:spcBef>
                <a:spcPts val="600"/>
              </a:spcBef>
            </a:pPr>
            <a:r>
              <a:rPr lang="fr-FR"/>
              <a:t>Troisième niveau</a:t>
            </a:r>
          </a:p>
          <a:p>
            <a:pPr lvl="3">
              <a:lnSpc>
                <a:spcPct val="90000"/>
              </a:lnSpc>
              <a:spcBef>
                <a:spcPts val="600"/>
              </a:spcBef>
            </a:pPr>
            <a:r>
              <a:rPr lang="fr-FR"/>
              <a:t>Quatrième niveau</a:t>
            </a:r>
          </a:p>
          <a:p>
            <a:pPr lvl="4">
              <a:lnSpc>
                <a:spcPct val="90000"/>
              </a:lnSpc>
              <a:spcBef>
                <a:spcPts val="600"/>
              </a:spcBef>
            </a:pPr>
            <a:r>
              <a:rPr lang="fr-FR"/>
              <a:t>Cinquième niveau</a:t>
            </a:r>
            <a:endParaRPr lang="fr-CA" dirty="0"/>
          </a:p>
        </p:txBody>
      </p:sp>
      <p:sp>
        <p:nvSpPr>
          <p:cNvPr id="13" name="Espace réservé du contenu 6"/>
          <p:cNvSpPr>
            <a:spLocks noGrp="1"/>
          </p:cNvSpPr>
          <p:nvPr>
            <p:ph sz="quarter" idx="23"/>
          </p:nvPr>
        </p:nvSpPr>
        <p:spPr>
          <a:xfrm>
            <a:off x="7236296" y="1341288"/>
            <a:ext cx="1584000" cy="4896000"/>
          </a:xfrm>
        </p:spPr>
        <p:txBody>
          <a:bodyPr vert="horz" lIns="0" tIns="0" rIns="0" bIns="0" rtlCol="0">
            <a:normAutofit/>
          </a:bodyPr>
          <a:lstStyle>
            <a:lvl1pPr>
              <a:defRPr lang="fr-FR" smtClean="0"/>
            </a:lvl1pPr>
            <a:lvl2pPr>
              <a:defRPr lang="fr-FR" smtClean="0"/>
            </a:lvl2pPr>
            <a:lvl3pPr>
              <a:defRPr lang="fr-FR" smtClean="0"/>
            </a:lvl3pPr>
            <a:lvl4pPr>
              <a:defRPr lang="fr-FR" smtClean="0"/>
            </a:lvl4pPr>
            <a:lvl5pPr>
              <a:defRPr lang="fr-CA"/>
            </a:lvl5pPr>
          </a:lstStyle>
          <a:p>
            <a:pPr lvl="0">
              <a:lnSpc>
                <a:spcPct val="90000"/>
              </a:lnSpc>
              <a:spcBef>
                <a:spcPts val="600"/>
              </a:spcBef>
            </a:pPr>
            <a:r>
              <a:rPr lang="fr-FR"/>
              <a:t>Cliquez pour modifier les styles du texte du masque</a:t>
            </a:r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fr-FR"/>
              <a:t>Deuxième niveau</a:t>
            </a:r>
          </a:p>
          <a:p>
            <a:pPr lvl="2">
              <a:lnSpc>
                <a:spcPct val="90000"/>
              </a:lnSpc>
              <a:spcBef>
                <a:spcPts val="600"/>
              </a:spcBef>
            </a:pPr>
            <a:r>
              <a:rPr lang="fr-FR"/>
              <a:t>Troisième niveau</a:t>
            </a:r>
          </a:p>
          <a:p>
            <a:pPr lvl="3">
              <a:lnSpc>
                <a:spcPct val="90000"/>
              </a:lnSpc>
              <a:spcBef>
                <a:spcPts val="600"/>
              </a:spcBef>
            </a:pPr>
            <a:r>
              <a:rPr lang="fr-FR"/>
              <a:t>Quatrième niveau</a:t>
            </a:r>
          </a:p>
          <a:p>
            <a:pPr lvl="4">
              <a:lnSpc>
                <a:spcPct val="90000"/>
              </a:lnSpc>
              <a:spcBef>
                <a:spcPts val="600"/>
              </a:spcBef>
            </a:pPr>
            <a:r>
              <a:rPr lang="fr-FR"/>
              <a:t>Cinquième niveau</a:t>
            </a:r>
            <a:endParaRPr lang="fr-CA" dirty="0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 dirty="0"/>
          </a:p>
        </p:txBody>
      </p:sp>
      <p:sp>
        <p:nvSpPr>
          <p:cNvPr id="9" name="Espace réservé de la date 8"/>
          <p:cNvSpPr>
            <a:spLocks noGrp="1"/>
          </p:cNvSpPr>
          <p:nvPr>
            <p:ph type="dt" sz="half" idx="24"/>
          </p:nvPr>
        </p:nvSpPr>
        <p:spPr/>
        <p:txBody>
          <a:bodyPr/>
          <a:lstStyle/>
          <a:p>
            <a:pPr defTabSz="913920"/>
            <a:fld id="{1E9FF4BB-7AFF-4872-8CE9-55F58411C5B4}" type="datetime1">
              <a:rPr lang="fr-CA" smtClean="0">
                <a:solidFill>
                  <a:srgbClr val="000000">
                    <a:tint val="75000"/>
                  </a:srgbClr>
                </a:solidFill>
              </a:rPr>
              <a:pPr defTabSz="913920"/>
              <a:t>2020-08-18</a:t>
            </a:fld>
            <a:endParaRPr lang="fr-CA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pPr defTabSz="913920"/>
            <a:endParaRPr lang="fr-CA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pPr defTabSz="913920"/>
            <a:fld id="{00EC7536-4046-4F46-856D-63BE82C36B30}" type="slidenum">
              <a:rPr lang="fr-CA" smtClean="0">
                <a:solidFill>
                  <a:srgbClr val="000000">
                    <a:tint val="75000"/>
                  </a:srgbClr>
                </a:solidFill>
              </a:rPr>
              <a:pPr defTabSz="913920"/>
              <a:t>‹N°›</a:t>
            </a:fld>
            <a:endParaRPr lang="fr-CA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335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contenu 12"/>
          <p:cNvSpPr>
            <a:spLocks noGrp="1"/>
          </p:cNvSpPr>
          <p:nvPr>
            <p:ph sz="quarter" idx="19"/>
          </p:nvPr>
        </p:nvSpPr>
        <p:spPr>
          <a:xfrm>
            <a:off x="323849" y="1341438"/>
            <a:ext cx="1296000" cy="489585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lang="fr-FR" smtClean="0"/>
            </a:lvl1pPr>
            <a:lvl2pPr>
              <a:defRPr lang="fr-FR" smtClean="0"/>
            </a:lvl2pPr>
            <a:lvl3pPr>
              <a:defRPr lang="fr-FR" smtClean="0"/>
            </a:lvl3pPr>
            <a:lvl4pPr>
              <a:defRPr lang="fr-FR" smtClean="0"/>
            </a:lvl4pPr>
            <a:lvl5pPr>
              <a:defRPr lang="fr-CA"/>
            </a:lvl5pPr>
          </a:lstStyle>
          <a:p>
            <a:pPr lvl="0">
              <a:lnSpc>
                <a:spcPct val="90000"/>
              </a:lnSpc>
              <a:spcBef>
                <a:spcPts val="600"/>
              </a:spcBef>
            </a:pPr>
            <a:r>
              <a:rPr lang="fr-FR"/>
              <a:t>Cliquez pour modifier les styles du texte du masque</a:t>
            </a:r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fr-FR"/>
              <a:t>Deuxième niveau</a:t>
            </a:r>
          </a:p>
          <a:p>
            <a:pPr lvl="2">
              <a:lnSpc>
                <a:spcPct val="90000"/>
              </a:lnSpc>
              <a:spcBef>
                <a:spcPts val="600"/>
              </a:spcBef>
            </a:pPr>
            <a:r>
              <a:rPr lang="fr-FR"/>
              <a:t>Troisième niveau</a:t>
            </a:r>
          </a:p>
          <a:p>
            <a:pPr lvl="3">
              <a:lnSpc>
                <a:spcPct val="90000"/>
              </a:lnSpc>
              <a:spcBef>
                <a:spcPts val="600"/>
              </a:spcBef>
            </a:pPr>
            <a:r>
              <a:rPr lang="fr-FR"/>
              <a:t>Quatrième niveau</a:t>
            </a:r>
          </a:p>
          <a:p>
            <a:pPr lvl="4">
              <a:lnSpc>
                <a:spcPct val="90000"/>
              </a:lnSpc>
              <a:spcBef>
                <a:spcPts val="600"/>
              </a:spcBef>
            </a:pPr>
            <a:r>
              <a:rPr lang="fr-FR"/>
              <a:t>Cinquième niveau</a:t>
            </a:r>
            <a:endParaRPr lang="fr-CA" dirty="0"/>
          </a:p>
        </p:txBody>
      </p:sp>
      <p:sp>
        <p:nvSpPr>
          <p:cNvPr id="11" name="Espace réservé du contenu 12"/>
          <p:cNvSpPr>
            <a:spLocks noGrp="1"/>
          </p:cNvSpPr>
          <p:nvPr>
            <p:ph sz="quarter" idx="20"/>
          </p:nvPr>
        </p:nvSpPr>
        <p:spPr>
          <a:xfrm>
            <a:off x="1763713" y="1341438"/>
            <a:ext cx="1296000" cy="489585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lang="fr-FR" smtClean="0"/>
            </a:lvl1pPr>
            <a:lvl2pPr>
              <a:defRPr lang="fr-FR" smtClean="0"/>
            </a:lvl2pPr>
            <a:lvl3pPr>
              <a:defRPr lang="fr-FR" smtClean="0"/>
            </a:lvl3pPr>
            <a:lvl4pPr>
              <a:defRPr lang="fr-FR" smtClean="0"/>
            </a:lvl4pPr>
            <a:lvl5pPr>
              <a:defRPr lang="fr-CA"/>
            </a:lvl5pPr>
          </a:lstStyle>
          <a:p>
            <a:pPr lvl="0">
              <a:lnSpc>
                <a:spcPct val="90000"/>
              </a:lnSpc>
              <a:spcBef>
                <a:spcPts val="600"/>
              </a:spcBef>
            </a:pPr>
            <a:r>
              <a:rPr lang="fr-FR"/>
              <a:t>Cliquez pour modifier les styles du texte du masque</a:t>
            </a:r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fr-FR"/>
              <a:t>Deuxième niveau</a:t>
            </a:r>
          </a:p>
          <a:p>
            <a:pPr lvl="2">
              <a:lnSpc>
                <a:spcPct val="90000"/>
              </a:lnSpc>
              <a:spcBef>
                <a:spcPts val="600"/>
              </a:spcBef>
            </a:pPr>
            <a:r>
              <a:rPr lang="fr-FR"/>
              <a:t>Troisième niveau</a:t>
            </a:r>
          </a:p>
          <a:p>
            <a:pPr lvl="3">
              <a:lnSpc>
                <a:spcPct val="90000"/>
              </a:lnSpc>
              <a:spcBef>
                <a:spcPts val="600"/>
              </a:spcBef>
            </a:pPr>
            <a:r>
              <a:rPr lang="fr-FR"/>
              <a:t>Quatrième niveau</a:t>
            </a:r>
          </a:p>
          <a:p>
            <a:pPr lvl="4">
              <a:lnSpc>
                <a:spcPct val="90000"/>
              </a:lnSpc>
              <a:spcBef>
                <a:spcPts val="600"/>
              </a:spcBef>
            </a:pPr>
            <a:r>
              <a:rPr lang="fr-FR"/>
              <a:t>Cinquième niveau</a:t>
            </a:r>
            <a:endParaRPr lang="fr-CA" dirty="0"/>
          </a:p>
        </p:txBody>
      </p:sp>
      <p:sp>
        <p:nvSpPr>
          <p:cNvPr id="12" name="Espace réservé du contenu 12"/>
          <p:cNvSpPr>
            <a:spLocks noGrp="1"/>
          </p:cNvSpPr>
          <p:nvPr>
            <p:ph sz="quarter" idx="21"/>
          </p:nvPr>
        </p:nvSpPr>
        <p:spPr>
          <a:xfrm>
            <a:off x="3203575" y="1341438"/>
            <a:ext cx="1296000" cy="489585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lang="fr-FR" smtClean="0"/>
            </a:lvl1pPr>
            <a:lvl2pPr>
              <a:defRPr lang="fr-FR" smtClean="0"/>
            </a:lvl2pPr>
            <a:lvl3pPr>
              <a:defRPr lang="fr-FR" smtClean="0"/>
            </a:lvl3pPr>
            <a:lvl4pPr>
              <a:defRPr lang="fr-FR" smtClean="0"/>
            </a:lvl4pPr>
            <a:lvl5pPr>
              <a:defRPr lang="fr-CA"/>
            </a:lvl5pPr>
          </a:lstStyle>
          <a:p>
            <a:pPr lvl="0">
              <a:lnSpc>
                <a:spcPct val="90000"/>
              </a:lnSpc>
              <a:spcBef>
                <a:spcPts val="600"/>
              </a:spcBef>
            </a:pPr>
            <a:r>
              <a:rPr lang="fr-FR"/>
              <a:t>Cliquez pour modifier les styles du texte du masque</a:t>
            </a:r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fr-FR"/>
              <a:t>Deuxième niveau</a:t>
            </a:r>
          </a:p>
          <a:p>
            <a:pPr lvl="2">
              <a:lnSpc>
                <a:spcPct val="90000"/>
              </a:lnSpc>
              <a:spcBef>
                <a:spcPts val="600"/>
              </a:spcBef>
            </a:pPr>
            <a:r>
              <a:rPr lang="fr-FR"/>
              <a:t>Troisième niveau</a:t>
            </a:r>
          </a:p>
          <a:p>
            <a:pPr lvl="3">
              <a:lnSpc>
                <a:spcPct val="90000"/>
              </a:lnSpc>
              <a:spcBef>
                <a:spcPts val="600"/>
              </a:spcBef>
            </a:pPr>
            <a:r>
              <a:rPr lang="fr-FR"/>
              <a:t>Quatrième niveau</a:t>
            </a:r>
          </a:p>
          <a:p>
            <a:pPr lvl="4">
              <a:lnSpc>
                <a:spcPct val="90000"/>
              </a:lnSpc>
              <a:spcBef>
                <a:spcPts val="600"/>
              </a:spcBef>
            </a:pPr>
            <a:r>
              <a:rPr lang="fr-FR"/>
              <a:t>Cinquième niveau</a:t>
            </a:r>
            <a:endParaRPr lang="fr-CA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22"/>
          </p:nvPr>
        </p:nvSpPr>
        <p:spPr>
          <a:xfrm>
            <a:off x="4643438" y="1341438"/>
            <a:ext cx="1296000" cy="4895850"/>
          </a:xfrm>
        </p:spPr>
        <p:txBody>
          <a:bodyPr vert="horz" lIns="0" tIns="0" rIns="0" bIns="0" rtlCol="0">
            <a:normAutofit/>
          </a:bodyPr>
          <a:lstStyle>
            <a:lvl1pPr>
              <a:defRPr lang="fr-FR" smtClean="0"/>
            </a:lvl1pPr>
            <a:lvl2pPr>
              <a:defRPr lang="fr-FR" smtClean="0"/>
            </a:lvl2pPr>
            <a:lvl3pPr>
              <a:defRPr lang="fr-FR" smtClean="0"/>
            </a:lvl3pPr>
            <a:lvl4pPr>
              <a:defRPr lang="fr-FR" smtClean="0"/>
            </a:lvl4pPr>
            <a:lvl5pPr>
              <a:defRPr lang="fr-CA"/>
            </a:lvl5pPr>
          </a:lstStyle>
          <a:p>
            <a:pPr lvl="0">
              <a:lnSpc>
                <a:spcPct val="90000"/>
              </a:lnSpc>
              <a:spcBef>
                <a:spcPts val="600"/>
              </a:spcBef>
            </a:pPr>
            <a:r>
              <a:rPr lang="fr-FR"/>
              <a:t>Cliquez pour modifier les styles du texte du masque</a:t>
            </a:r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fr-FR"/>
              <a:t>Deuxième niveau</a:t>
            </a:r>
          </a:p>
          <a:p>
            <a:pPr lvl="2">
              <a:lnSpc>
                <a:spcPct val="90000"/>
              </a:lnSpc>
              <a:spcBef>
                <a:spcPts val="600"/>
              </a:spcBef>
            </a:pPr>
            <a:r>
              <a:rPr lang="fr-FR"/>
              <a:t>Troisième niveau</a:t>
            </a:r>
          </a:p>
          <a:p>
            <a:pPr lvl="3">
              <a:lnSpc>
                <a:spcPct val="90000"/>
              </a:lnSpc>
              <a:spcBef>
                <a:spcPts val="600"/>
              </a:spcBef>
            </a:pPr>
            <a:r>
              <a:rPr lang="fr-FR"/>
              <a:t>Quatrième niveau</a:t>
            </a:r>
          </a:p>
          <a:p>
            <a:pPr lvl="4">
              <a:lnSpc>
                <a:spcPct val="90000"/>
              </a:lnSpc>
              <a:spcBef>
                <a:spcPts val="600"/>
              </a:spcBef>
            </a:pPr>
            <a:r>
              <a:rPr lang="fr-FR"/>
              <a:t>Cinquième niveau</a:t>
            </a:r>
            <a:endParaRPr lang="fr-CA" dirty="0"/>
          </a:p>
        </p:txBody>
      </p:sp>
      <p:sp>
        <p:nvSpPr>
          <p:cNvPr id="13" name="Espace réservé du contenu 6"/>
          <p:cNvSpPr>
            <a:spLocks noGrp="1"/>
          </p:cNvSpPr>
          <p:nvPr>
            <p:ph sz="quarter" idx="23"/>
          </p:nvPr>
        </p:nvSpPr>
        <p:spPr>
          <a:xfrm>
            <a:off x="6084888" y="1341438"/>
            <a:ext cx="1296000" cy="4895850"/>
          </a:xfrm>
        </p:spPr>
        <p:txBody>
          <a:bodyPr vert="horz" lIns="0" tIns="0" rIns="0" bIns="0" rtlCol="0">
            <a:normAutofit/>
          </a:bodyPr>
          <a:lstStyle>
            <a:lvl1pPr>
              <a:defRPr lang="fr-FR" smtClean="0"/>
            </a:lvl1pPr>
            <a:lvl2pPr>
              <a:defRPr lang="fr-FR" smtClean="0"/>
            </a:lvl2pPr>
            <a:lvl3pPr>
              <a:defRPr lang="fr-FR" smtClean="0"/>
            </a:lvl3pPr>
            <a:lvl4pPr>
              <a:defRPr lang="fr-FR" smtClean="0"/>
            </a:lvl4pPr>
            <a:lvl5pPr>
              <a:defRPr lang="fr-CA"/>
            </a:lvl5pPr>
          </a:lstStyle>
          <a:p>
            <a:pPr lvl="0">
              <a:lnSpc>
                <a:spcPct val="90000"/>
              </a:lnSpc>
              <a:spcBef>
                <a:spcPts val="600"/>
              </a:spcBef>
            </a:pPr>
            <a:r>
              <a:rPr lang="fr-FR"/>
              <a:t>Cliquez pour modifier les styles du texte du masque</a:t>
            </a:r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fr-FR"/>
              <a:t>Deuxième niveau</a:t>
            </a:r>
          </a:p>
          <a:p>
            <a:pPr lvl="2">
              <a:lnSpc>
                <a:spcPct val="90000"/>
              </a:lnSpc>
              <a:spcBef>
                <a:spcPts val="600"/>
              </a:spcBef>
            </a:pPr>
            <a:r>
              <a:rPr lang="fr-FR"/>
              <a:t>Troisième niveau</a:t>
            </a:r>
          </a:p>
          <a:p>
            <a:pPr lvl="3">
              <a:lnSpc>
                <a:spcPct val="90000"/>
              </a:lnSpc>
              <a:spcBef>
                <a:spcPts val="600"/>
              </a:spcBef>
            </a:pPr>
            <a:r>
              <a:rPr lang="fr-FR"/>
              <a:t>Quatrième niveau</a:t>
            </a:r>
          </a:p>
          <a:p>
            <a:pPr lvl="4">
              <a:lnSpc>
                <a:spcPct val="90000"/>
              </a:lnSpc>
              <a:spcBef>
                <a:spcPts val="600"/>
              </a:spcBef>
            </a:pPr>
            <a:r>
              <a:rPr lang="fr-FR"/>
              <a:t>Cinquième niveau</a:t>
            </a:r>
            <a:endParaRPr lang="fr-CA" dirty="0"/>
          </a:p>
        </p:txBody>
      </p:sp>
      <p:sp>
        <p:nvSpPr>
          <p:cNvPr id="14" name="Espace réservé du contenu 6"/>
          <p:cNvSpPr>
            <a:spLocks noGrp="1"/>
          </p:cNvSpPr>
          <p:nvPr>
            <p:ph sz="quarter" idx="24"/>
          </p:nvPr>
        </p:nvSpPr>
        <p:spPr>
          <a:xfrm>
            <a:off x="7513278" y="1341438"/>
            <a:ext cx="1296000" cy="4895850"/>
          </a:xfrm>
        </p:spPr>
        <p:txBody>
          <a:bodyPr vert="horz" lIns="0" tIns="0" rIns="0" bIns="0" rtlCol="0">
            <a:normAutofit/>
          </a:bodyPr>
          <a:lstStyle>
            <a:lvl1pPr>
              <a:defRPr lang="fr-FR" smtClean="0"/>
            </a:lvl1pPr>
            <a:lvl2pPr>
              <a:defRPr lang="fr-FR" smtClean="0"/>
            </a:lvl2pPr>
            <a:lvl3pPr>
              <a:defRPr lang="fr-FR" smtClean="0"/>
            </a:lvl3pPr>
            <a:lvl4pPr>
              <a:defRPr lang="fr-FR" smtClean="0"/>
            </a:lvl4pPr>
            <a:lvl5pPr>
              <a:defRPr lang="fr-CA"/>
            </a:lvl5pPr>
          </a:lstStyle>
          <a:p>
            <a:pPr lvl="0">
              <a:lnSpc>
                <a:spcPct val="90000"/>
              </a:lnSpc>
              <a:spcBef>
                <a:spcPts val="600"/>
              </a:spcBef>
            </a:pPr>
            <a:r>
              <a:rPr lang="fr-FR"/>
              <a:t>Cliquez pour modifier les styles du texte du masque</a:t>
            </a:r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fr-FR"/>
              <a:t>Deuxième niveau</a:t>
            </a:r>
          </a:p>
          <a:p>
            <a:pPr lvl="2">
              <a:lnSpc>
                <a:spcPct val="90000"/>
              </a:lnSpc>
              <a:spcBef>
                <a:spcPts val="600"/>
              </a:spcBef>
            </a:pPr>
            <a:r>
              <a:rPr lang="fr-FR"/>
              <a:t>Troisième niveau</a:t>
            </a:r>
          </a:p>
          <a:p>
            <a:pPr lvl="3">
              <a:lnSpc>
                <a:spcPct val="90000"/>
              </a:lnSpc>
              <a:spcBef>
                <a:spcPts val="600"/>
              </a:spcBef>
            </a:pPr>
            <a:r>
              <a:rPr lang="fr-FR"/>
              <a:t>Quatrième niveau</a:t>
            </a:r>
          </a:p>
          <a:p>
            <a:pPr lvl="4">
              <a:lnSpc>
                <a:spcPct val="90000"/>
              </a:lnSpc>
              <a:spcBef>
                <a:spcPts val="600"/>
              </a:spcBef>
            </a:pPr>
            <a:r>
              <a:rPr lang="fr-FR"/>
              <a:t>Cinquième niveau</a:t>
            </a:r>
            <a:endParaRPr lang="fr-CA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pPr defTabSz="913920"/>
            <a:fld id="{1E9FF4BB-7AFF-4872-8CE9-55F58411C5B4}" type="datetime1">
              <a:rPr lang="fr-CA" smtClean="0">
                <a:solidFill>
                  <a:srgbClr val="000000">
                    <a:tint val="75000"/>
                  </a:srgbClr>
                </a:solidFill>
              </a:rPr>
              <a:pPr defTabSz="913920"/>
              <a:t>2020-08-18</a:t>
            </a:fld>
            <a:endParaRPr lang="fr-CA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pPr defTabSz="913920"/>
            <a:endParaRPr lang="fr-CA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pPr defTabSz="913920"/>
            <a:fld id="{00EC7536-4046-4F46-856D-63BE82C36B30}" type="slidenum">
              <a:rPr lang="fr-CA" smtClean="0">
                <a:solidFill>
                  <a:srgbClr val="000000">
                    <a:tint val="75000"/>
                  </a:srgbClr>
                </a:solidFill>
              </a:rPr>
              <a:pPr defTabSz="913920"/>
              <a:t>‹N°›</a:t>
            </a:fld>
            <a:endParaRPr lang="fr-CA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3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 + tit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/>
          <p:cNvSpPr>
            <a:spLocks noGrp="1"/>
          </p:cNvSpPr>
          <p:nvPr>
            <p:ph type="body" sz="quarter" idx="15" hasCustomPrompt="1"/>
          </p:nvPr>
        </p:nvSpPr>
        <p:spPr>
          <a:xfrm>
            <a:off x="323849" y="1341438"/>
            <a:ext cx="4176714" cy="574675"/>
          </a:xfrm>
          <a:prstGeom prst="rect">
            <a:avLst/>
          </a:prstGeom>
          <a:solidFill>
            <a:schemeClr val="accent1"/>
          </a:solidFill>
        </p:spPr>
        <p:txBody>
          <a:bodyPr lIns="35981" tIns="35981" rIns="35981" bIns="35981"/>
          <a:lstStyle>
            <a:lvl1pPr marL="0" indent="0"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Cliquez pour modifier le titre</a:t>
            </a:r>
            <a:endParaRPr lang="fr-CA" dirty="0"/>
          </a:p>
        </p:txBody>
      </p:sp>
      <p:sp>
        <p:nvSpPr>
          <p:cNvPr id="10" name="Espace réservé du texte 8"/>
          <p:cNvSpPr>
            <a:spLocks noGrp="1"/>
          </p:cNvSpPr>
          <p:nvPr>
            <p:ph type="body" sz="quarter" idx="16" hasCustomPrompt="1"/>
          </p:nvPr>
        </p:nvSpPr>
        <p:spPr>
          <a:xfrm>
            <a:off x="4643438" y="1341438"/>
            <a:ext cx="4176711" cy="574675"/>
          </a:xfrm>
          <a:prstGeom prst="rect">
            <a:avLst/>
          </a:prstGeom>
          <a:solidFill>
            <a:schemeClr val="accent1"/>
          </a:solidFill>
        </p:spPr>
        <p:txBody>
          <a:bodyPr lIns="35981" tIns="35981" rIns="35981" bIns="35981"/>
          <a:lstStyle>
            <a:lvl1pPr marL="0" indent="0"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Cliquez pour modifier le titre</a:t>
            </a:r>
            <a:endParaRPr lang="fr-CA" dirty="0"/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17"/>
          </p:nvPr>
        </p:nvSpPr>
        <p:spPr>
          <a:xfrm>
            <a:off x="323849" y="2060574"/>
            <a:ext cx="4176000" cy="417671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lang="fr-FR" dirty="0" smtClean="0"/>
            </a:lvl1pPr>
            <a:lvl2pPr>
              <a:defRPr lang="fr-FR" dirty="0" smtClean="0"/>
            </a:lvl2pPr>
            <a:lvl3pPr>
              <a:defRPr lang="fr-FR" dirty="0" smtClean="0"/>
            </a:lvl3pPr>
            <a:lvl4pPr>
              <a:defRPr lang="fr-FR" dirty="0" smtClean="0"/>
            </a:lvl4pPr>
            <a:lvl5pPr>
              <a:defRPr lang="fr-CA" dirty="0"/>
            </a:lvl5pPr>
          </a:lstStyle>
          <a:p>
            <a:pPr lvl="0">
              <a:lnSpc>
                <a:spcPct val="90000"/>
              </a:lnSpc>
              <a:spcBef>
                <a:spcPts val="600"/>
              </a:spcBef>
            </a:pPr>
            <a:r>
              <a:rPr lang="fr-FR"/>
              <a:t>Cliquez pour modifier les styles du texte du masque</a:t>
            </a:r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fr-FR"/>
              <a:t>Deuxième niveau</a:t>
            </a:r>
          </a:p>
          <a:p>
            <a:pPr lvl="2">
              <a:lnSpc>
                <a:spcPct val="90000"/>
              </a:lnSpc>
              <a:spcBef>
                <a:spcPts val="600"/>
              </a:spcBef>
            </a:pPr>
            <a:r>
              <a:rPr lang="fr-FR"/>
              <a:t>Troisième niveau</a:t>
            </a:r>
          </a:p>
          <a:p>
            <a:pPr lvl="3">
              <a:lnSpc>
                <a:spcPct val="90000"/>
              </a:lnSpc>
              <a:spcBef>
                <a:spcPts val="600"/>
              </a:spcBef>
            </a:pPr>
            <a:r>
              <a:rPr lang="fr-FR"/>
              <a:t>Quatrième niveau</a:t>
            </a:r>
          </a:p>
          <a:p>
            <a:pPr lvl="4">
              <a:lnSpc>
                <a:spcPct val="90000"/>
              </a:lnSpc>
              <a:spcBef>
                <a:spcPts val="600"/>
              </a:spcBef>
            </a:pPr>
            <a:r>
              <a:rPr lang="fr-FR"/>
              <a:t>Cinquième niveau</a:t>
            </a:r>
            <a:endParaRPr lang="fr-CA" dirty="0"/>
          </a:p>
        </p:txBody>
      </p:sp>
      <p:sp>
        <p:nvSpPr>
          <p:cNvPr id="13" name="Espace réservé du contenu 11"/>
          <p:cNvSpPr>
            <a:spLocks noGrp="1"/>
          </p:cNvSpPr>
          <p:nvPr>
            <p:ph sz="quarter" idx="18"/>
          </p:nvPr>
        </p:nvSpPr>
        <p:spPr>
          <a:xfrm>
            <a:off x="4643438" y="2060574"/>
            <a:ext cx="4176000" cy="417671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lang="fr-FR" smtClean="0"/>
            </a:lvl1pPr>
            <a:lvl2pPr>
              <a:defRPr lang="fr-FR" smtClean="0"/>
            </a:lvl2pPr>
            <a:lvl3pPr>
              <a:defRPr lang="fr-FR" smtClean="0"/>
            </a:lvl3pPr>
            <a:lvl4pPr>
              <a:defRPr lang="fr-FR" smtClean="0"/>
            </a:lvl4pPr>
            <a:lvl5pPr>
              <a:defRPr lang="fr-CA"/>
            </a:lvl5pPr>
          </a:lstStyle>
          <a:p>
            <a:pPr lvl="0">
              <a:lnSpc>
                <a:spcPct val="90000"/>
              </a:lnSpc>
              <a:spcBef>
                <a:spcPts val="600"/>
              </a:spcBef>
            </a:pPr>
            <a:r>
              <a:rPr lang="fr-FR"/>
              <a:t>Cliquez pour modifier les styles du texte du masque</a:t>
            </a:r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fr-FR"/>
              <a:t>Deuxième niveau</a:t>
            </a:r>
          </a:p>
          <a:p>
            <a:pPr lvl="2">
              <a:lnSpc>
                <a:spcPct val="90000"/>
              </a:lnSpc>
              <a:spcBef>
                <a:spcPts val="600"/>
              </a:spcBef>
            </a:pPr>
            <a:r>
              <a:rPr lang="fr-FR"/>
              <a:t>Troisième niveau</a:t>
            </a:r>
          </a:p>
          <a:p>
            <a:pPr lvl="3">
              <a:lnSpc>
                <a:spcPct val="90000"/>
              </a:lnSpc>
              <a:spcBef>
                <a:spcPts val="600"/>
              </a:spcBef>
            </a:pPr>
            <a:r>
              <a:rPr lang="fr-FR"/>
              <a:t>Quatrième niveau</a:t>
            </a:r>
          </a:p>
          <a:p>
            <a:pPr lvl="4">
              <a:lnSpc>
                <a:spcPct val="90000"/>
              </a:lnSpc>
              <a:spcBef>
                <a:spcPts val="600"/>
              </a:spcBef>
            </a:pPr>
            <a:r>
              <a:rPr lang="fr-FR"/>
              <a:t>Cinquième niveau</a:t>
            </a:r>
            <a:endParaRPr lang="fr-CA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 defTabSz="913920"/>
            <a:fld id="{1E9FF4BB-7AFF-4872-8CE9-55F58411C5B4}" type="datetime1">
              <a:rPr lang="fr-CA" smtClean="0">
                <a:solidFill>
                  <a:srgbClr val="000000">
                    <a:tint val="75000"/>
                  </a:srgbClr>
                </a:solidFill>
              </a:rPr>
              <a:pPr defTabSz="913920"/>
              <a:t>2020-08-18</a:t>
            </a:fld>
            <a:endParaRPr lang="fr-CA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pPr defTabSz="913920"/>
            <a:endParaRPr lang="fr-CA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pPr defTabSz="913920"/>
            <a:fld id="{00EC7536-4046-4F46-856D-63BE82C36B30}" type="slidenum">
              <a:rPr lang="fr-CA" smtClean="0">
                <a:solidFill>
                  <a:srgbClr val="000000">
                    <a:tint val="75000"/>
                  </a:srgbClr>
                </a:solidFill>
              </a:rPr>
              <a:pPr defTabSz="913920"/>
              <a:t>‹N°›</a:t>
            </a:fld>
            <a:endParaRPr lang="fr-CA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225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23850" y="476252"/>
            <a:ext cx="8496300" cy="72048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dirty="0"/>
              <a:t>Modifiez le titre</a:t>
            </a:r>
            <a:endParaRPr lang="fr-CA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084888" y="6381750"/>
            <a:ext cx="1295400" cy="4762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920"/>
            <a:fld id="{1E9FF4BB-7AFF-4872-8CE9-55F58411C5B4}" type="datetime1">
              <a:rPr lang="fr-CA" smtClean="0">
                <a:solidFill>
                  <a:srgbClr val="000000">
                    <a:tint val="75000"/>
                  </a:srgbClr>
                </a:solidFill>
              </a:rPr>
              <a:pPr defTabSz="913920"/>
              <a:t>2020-08-18</a:t>
            </a:fld>
            <a:endParaRPr lang="fr-CA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23274" y="6381750"/>
            <a:ext cx="4896791" cy="4762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>
              <a:defRPr lang="fr-CA"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920"/>
            <a:endParaRPr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243888" y="6381347"/>
            <a:ext cx="575741" cy="4762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1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920"/>
            <a:fld id="{00EC7536-4046-4F46-856D-63BE82C36B30}" type="slidenum">
              <a:rPr lang="fr-CA" smtClean="0">
                <a:solidFill>
                  <a:srgbClr val="000000">
                    <a:tint val="75000"/>
                  </a:srgbClr>
                </a:solidFill>
              </a:rPr>
              <a:pPr defTabSz="913920"/>
              <a:t>‹N°›</a:t>
            </a:fld>
            <a:endParaRPr lang="fr-CA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>
          <a:xfrm>
            <a:off x="323850" y="1341438"/>
            <a:ext cx="8496610" cy="489587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A" dirty="0"/>
          </a:p>
        </p:txBody>
      </p:sp>
      <p:grpSp>
        <p:nvGrpSpPr>
          <p:cNvPr id="146" name="Groupe 145"/>
          <p:cNvGrpSpPr/>
          <p:nvPr/>
        </p:nvGrpSpPr>
        <p:grpSpPr>
          <a:xfrm>
            <a:off x="-252536" y="1916830"/>
            <a:ext cx="220054" cy="144015"/>
            <a:chOff x="-256567" y="437647"/>
            <a:chExt cx="220054" cy="147714"/>
          </a:xfrm>
        </p:grpSpPr>
        <p:cxnSp>
          <p:nvCxnSpPr>
            <p:cNvPr id="232" name="Connecteur droit 231"/>
            <p:cNvCxnSpPr/>
            <p:nvPr userDrawn="1"/>
          </p:nvCxnSpPr>
          <p:spPr>
            <a:xfrm flipH="1">
              <a:off x="-256567" y="437647"/>
              <a:ext cx="220054" cy="0"/>
            </a:xfrm>
            <a:prstGeom prst="line">
              <a:avLst/>
            </a:prstGeom>
            <a:ln w="3175"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Connecteur droit 232"/>
            <p:cNvCxnSpPr/>
            <p:nvPr userDrawn="1"/>
          </p:nvCxnSpPr>
          <p:spPr>
            <a:xfrm flipH="1">
              <a:off x="-256567" y="585361"/>
              <a:ext cx="210284" cy="0"/>
            </a:xfrm>
            <a:prstGeom prst="line">
              <a:avLst/>
            </a:prstGeom>
            <a:ln w="3175"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7" name="Groupe 146"/>
          <p:cNvGrpSpPr/>
          <p:nvPr/>
        </p:nvGrpSpPr>
        <p:grpSpPr>
          <a:xfrm>
            <a:off x="-244476" y="2636906"/>
            <a:ext cx="211994" cy="144672"/>
            <a:chOff x="-256567" y="1176220"/>
            <a:chExt cx="211994" cy="148388"/>
          </a:xfrm>
        </p:grpSpPr>
        <p:cxnSp>
          <p:nvCxnSpPr>
            <p:cNvPr id="230" name="Connecteur droit 229"/>
            <p:cNvCxnSpPr/>
            <p:nvPr userDrawn="1"/>
          </p:nvCxnSpPr>
          <p:spPr>
            <a:xfrm flipH="1">
              <a:off x="-256567" y="1176220"/>
              <a:ext cx="207964" cy="0"/>
            </a:xfrm>
            <a:prstGeom prst="line">
              <a:avLst/>
            </a:prstGeom>
            <a:ln w="3175"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Connecteur droit 230"/>
            <p:cNvCxnSpPr/>
            <p:nvPr userDrawn="1"/>
          </p:nvCxnSpPr>
          <p:spPr>
            <a:xfrm flipH="1" flipV="1">
              <a:off x="-256567" y="1323938"/>
              <a:ext cx="211994" cy="670"/>
            </a:xfrm>
            <a:prstGeom prst="line">
              <a:avLst/>
            </a:prstGeom>
            <a:ln w="3175"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8" name="Groupe 147"/>
          <p:cNvGrpSpPr/>
          <p:nvPr/>
        </p:nvGrpSpPr>
        <p:grpSpPr>
          <a:xfrm>
            <a:off x="-248505" y="3356990"/>
            <a:ext cx="216023" cy="144027"/>
            <a:chOff x="-264626" y="1913132"/>
            <a:chExt cx="216023" cy="147726"/>
          </a:xfrm>
        </p:grpSpPr>
        <p:cxnSp>
          <p:nvCxnSpPr>
            <p:cNvPr id="228" name="Connecteur droit 227"/>
            <p:cNvCxnSpPr/>
            <p:nvPr userDrawn="1"/>
          </p:nvCxnSpPr>
          <p:spPr>
            <a:xfrm flipH="1">
              <a:off x="-256567" y="1913132"/>
              <a:ext cx="207964" cy="0"/>
            </a:xfrm>
            <a:prstGeom prst="line">
              <a:avLst/>
            </a:prstGeom>
            <a:ln w="3175"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Connecteur droit 228"/>
            <p:cNvCxnSpPr/>
            <p:nvPr userDrawn="1"/>
          </p:nvCxnSpPr>
          <p:spPr>
            <a:xfrm flipH="1">
              <a:off x="-264626" y="2060858"/>
              <a:ext cx="206253" cy="0"/>
            </a:xfrm>
            <a:prstGeom prst="line">
              <a:avLst/>
            </a:prstGeom>
            <a:ln w="3175"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9" name="Groupe 148"/>
          <p:cNvGrpSpPr/>
          <p:nvPr/>
        </p:nvGrpSpPr>
        <p:grpSpPr>
          <a:xfrm>
            <a:off x="-238735" y="4077076"/>
            <a:ext cx="206254" cy="144024"/>
            <a:chOff x="-256567" y="2633578"/>
            <a:chExt cx="206254" cy="147722"/>
          </a:xfrm>
        </p:grpSpPr>
        <p:cxnSp>
          <p:nvCxnSpPr>
            <p:cNvPr id="226" name="Connecteur droit 225"/>
            <p:cNvCxnSpPr/>
            <p:nvPr userDrawn="1"/>
          </p:nvCxnSpPr>
          <p:spPr>
            <a:xfrm flipH="1">
              <a:off x="-256567" y="2633578"/>
              <a:ext cx="206253" cy="0"/>
            </a:xfrm>
            <a:prstGeom prst="line">
              <a:avLst/>
            </a:prstGeom>
            <a:ln w="3175"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Connecteur droit 226"/>
            <p:cNvCxnSpPr/>
            <p:nvPr userDrawn="1"/>
          </p:nvCxnSpPr>
          <p:spPr>
            <a:xfrm flipH="1">
              <a:off x="-256567" y="2781300"/>
              <a:ext cx="206254" cy="0"/>
            </a:xfrm>
            <a:prstGeom prst="line">
              <a:avLst/>
            </a:prstGeom>
            <a:ln w="3175"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0" name="Groupe 149"/>
          <p:cNvGrpSpPr/>
          <p:nvPr/>
        </p:nvGrpSpPr>
        <p:grpSpPr>
          <a:xfrm>
            <a:off x="-248505" y="4797168"/>
            <a:ext cx="216024" cy="143994"/>
            <a:chOff x="-256567" y="3352725"/>
            <a:chExt cx="216024" cy="147692"/>
          </a:xfrm>
        </p:grpSpPr>
        <p:cxnSp>
          <p:nvCxnSpPr>
            <p:cNvPr id="224" name="Connecteur droit 223"/>
            <p:cNvCxnSpPr/>
            <p:nvPr userDrawn="1"/>
          </p:nvCxnSpPr>
          <p:spPr>
            <a:xfrm flipH="1" flipV="1">
              <a:off x="-256567" y="3352725"/>
              <a:ext cx="210284" cy="1"/>
            </a:xfrm>
            <a:prstGeom prst="line">
              <a:avLst/>
            </a:prstGeom>
            <a:ln w="3175"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Connecteur droit 224"/>
            <p:cNvCxnSpPr/>
            <p:nvPr userDrawn="1"/>
          </p:nvCxnSpPr>
          <p:spPr>
            <a:xfrm flipH="1">
              <a:off x="-256567" y="3500417"/>
              <a:ext cx="216024" cy="0"/>
            </a:xfrm>
            <a:prstGeom prst="line">
              <a:avLst/>
            </a:prstGeom>
            <a:ln w="3175"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1" name="Groupe 150"/>
          <p:cNvGrpSpPr/>
          <p:nvPr/>
        </p:nvGrpSpPr>
        <p:grpSpPr>
          <a:xfrm>
            <a:off x="-246795" y="5517246"/>
            <a:ext cx="214314" cy="144009"/>
            <a:chOff x="-256566" y="4073456"/>
            <a:chExt cx="214314" cy="147707"/>
          </a:xfrm>
        </p:grpSpPr>
        <p:cxnSp>
          <p:nvCxnSpPr>
            <p:cNvPr id="222" name="Connecteur droit 221"/>
            <p:cNvCxnSpPr/>
            <p:nvPr userDrawn="1"/>
          </p:nvCxnSpPr>
          <p:spPr>
            <a:xfrm flipH="1">
              <a:off x="-256566" y="4073456"/>
              <a:ext cx="214314" cy="0"/>
            </a:xfrm>
            <a:prstGeom prst="line">
              <a:avLst/>
            </a:prstGeom>
            <a:ln w="3175"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Connecteur droit 222"/>
            <p:cNvCxnSpPr/>
            <p:nvPr userDrawn="1"/>
          </p:nvCxnSpPr>
          <p:spPr>
            <a:xfrm flipH="1">
              <a:off x="-248506" y="4221163"/>
              <a:ext cx="206254" cy="0"/>
            </a:xfrm>
            <a:prstGeom prst="line">
              <a:avLst/>
            </a:prstGeom>
            <a:ln w="3175"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2" name="Groupe 151"/>
          <p:cNvGrpSpPr/>
          <p:nvPr/>
        </p:nvGrpSpPr>
        <p:grpSpPr>
          <a:xfrm>
            <a:off x="-246795" y="6237320"/>
            <a:ext cx="214314" cy="144027"/>
            <a:chOff x="-256566" y="4073438"/>
            <a:chExt cx="214314" cy="147725"/>
          </a:xfrm>
        </p:grpSpPr>
        <p:cxnSp>
          <p:nvCxnSpPr>
            <p:cNvPr id="220" name="Connecteur droit 219"/>
            <p:cNvCxnSpPr/>
            <p:nvPr userDrawn="1"/>
          </p:nvCxnSpPr>
          <p:spPr>
            <a:xfrm flipH="1">
              <a:off x="-256566" y="4073438"/>
              <a:ext cx="214314" cy="0"/>
            </a:xfrm>
            <a:prstGeom prst="line">
              <a:avLst/>
            </a:prstGeom>
            <a:ln w="3175"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Connecteur droit 220"/>
            <p:cNvCxnSpPr/>
            <p:nvPr userDrawn="1"/>
          </p:nvCxnSpPr>
          <p:spPr>
            <a:xfrm flipH="1">
              <a:off x="-248506" y="4221163"/>
              <a:ext cx="206254" cy="0"/>
            </a:xfrm>
            <a:prstGeom prst="line">
              <a:avLst/>
            </a:prstGeom>
            <a:ln w="3175"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7" name="Connecteur droit 176"/>
          <p:cNvCxnSpPr/>
          <p:nvPr/>
        </p:nvCxnSpPr>
        <p:spPr>
          <a:xfrm flipH="1">
            <a:off x="-246795" y="6868572"/>
            <a:ext cx="214314" cy="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Connecteur droit 175"/>
          <p:cNvCxnSpPr/>
          <p:nvPr/>
        </p:nvCxnSpPr>
        <p:spPr>
          <a:xfrm flipH="1">
            <a:off x="-238735" y="-9625"/>
            <a:ext cx="206254" cy="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9" name="Groupe 168"/>
          <p:cNvGrpSpPr/>
          <p:nvPr/>
        </p:nvGrpSpPr>
        <p:grpSpPr>
          <a:xfrm>
            <a:off x="-246796" y="476672"/>
            <a:ext cx="214314" cy="140846"/>
            <a:chOff x="-256566" y="4076700"/>
            <a:chExt cx="214314" cy="144463"/>
          </a:xfrm>
        </p:grpSpPr>
        <p:cxnSp>
          <p:nvCxnSpPr>
            <p:cNvPr id="173" name="Connecteur droit 172"/>
            <p:cNvCxnSpPr/>
            <p:nvPr userDrawn="1"/>
          </p:nvCxnSpPr>
          <p:spPr>
            <a:xfrm flipH="1">
              <a:off x="-256566" y="4076700"/>
              <a:ext cx="214314" cy="0"/>
            </a:xfrm>
            <a:prstGeom prst="line">
              <a:avLst/>
            </a:prstGeom>
            <a:ln w="3175"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Connecteur droit 173"/>
            <p:cNvCxnSpPr/>
            <p:nvPr userDrawn="1"/>
          </p:nvCxnSpPr>
          <p:spPr>
            <a:xfrm flipH="1">
              <a:off x="-256566" y="4221163"/>
              <a:ext cx="206254" cy="0"/>
            </a:xfrm>
            <a:prstGeom prst="line">
              <a:avLst/>
            </a:prstGeom>
            <a:ln w="3175"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0" name="Groupe 169"/>
          <p:cNvGrpSpPr/>
          <p:nvPr/>
        </p:nvGrpSpPr>
        <p:grpSpPr>
          <a:xfrm>
            <a:off x="-246796" y="1196739"/>
            <a:ext cx="214314" cy="144021"/>
            <a:chOff x="-328574" y="4018636"/>
            <a:chExt cx="214314" cy="147720"/>
          </a:xfrm>
        </p:grpSpPr>
        <p:cxnSp>
          <p:nvCxnSpPr>
            <p:cNvPr id="171" name="Connecteur droit 170"/>
            <p:cNvCxnSpPr/>
            <p:nvPr userDrawn="1"/>
          </p:nvCxnSpPr>
          <p:spPr>
            <a:xfrm flipH="1">
              <a:off x="-328574" y="4018636"/>
              <a:ext cx="214314" cy="0"/>
            </a:xfrm>
            <a:prstGeom prst="line">
              <a:avLst/>
            </a:prstGeom>
            <a:ln w="3175"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Connecteur droit 171"/>
            <p:cNvCxnSpPr/>
            <p:nvPr userDrawn="1"/>
          </p:nvCxnSpPr>
          <p:spPr>
            <a:xfrm flipH="1">
              <a:off x="-328574" y="4166356"/>
              <a:ext cx="206254" cy="0"/>
            </a:xfrm>
            <a:prstGeom prst="line">
              <a:avLst/>
            </a:prstGeom>
            <a:ln w="3175"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6" name="Groupe 205"/>
          <p:cNvGrpSpPr/>
          <p:nvPr/>
        </p:nvGrpSpPr>
        <p:grpSpPr>
          <a:xfrm>
            <a:off x="9176481" y="-9625"/>
            <a:ext cx="220055" cy="6878197"/>
            <a:chOff x="-281784" y="-9625"/>
            <a:chExt cx="220055" cy="6878197"/>
          </a:xfrm>
        </p:grpSpPr>
        <p:grpSp>
          <p:nvGrpSpPr>
            <p:cNvPr id="207" name="Groupe 206"/>
            <p:cNvGrpSpPr/>
            <p:nvPr userDrawn="1"/>
          </p:nvGrpSpPr>
          <p:grpSpPr>
            <a:xfrm>
              <a:off x="-281784" y="1916830"/>
              <a:ext cx="220054" cy="144015"/>
              <a:chOff x="-256567" y="437647"/>
              <a:chExt cx="220054" cy="147714"/>
            </a:xfrm>
          </p:grpSpPr>
          <p:cxnSp>
            <p:nvCxnSpPr>
              <p:cNvPr id="248" name="Connecteur droit 247"/>
              <p:cNvCxnSpPr/>
              <p:nvPr userDrawn="1"/>
            </p:nvCxnSpPr>
            <p:spPr>
              <a:xfrm flipH="1">
                <a:off x="-256567" y="437647"/>
                <a:ext cx="220054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9" name="Connecteur droit 248"/>
              <p:cNvCxnSpPr/>
              <p:nvPr userDrawn="1"/>
            </p:nvCxnSpPr>
            <p:spPr>
              <a:xfrm flipH="1">
                <a:off x="-256567" y="585361"/>
                <a:ext cx="210284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8" name="Groupe 207"/>
            <p:cNvGrpSpPr/>
            <p:nvPr userDrawn="1"/>
          </p:nvGrpSpPr>
          <p:grpSpPr>
            <a:xfrm>
              <a:off x="-273724" y="2636906"/>
              <a:ext cx="211994" cy="144672"/>
              <a:chOff x="-256567" y="1176220"/>
              <a:chExt cx="211994" cy="148388"/>
            </a:xfrm>
          </p:grpSpPr>
          <p:cxnSp>
            <p:nvCxnSpPr>
              <p:cNvPr id="246" name="Connecteur droit 245"/>
              <p:cNvCxnSpPr/>
              <p:nvPr userDrawn="1"/>
            </p:nvCxnSpPr>
            <p:spPr>
              <a:xfrm flipH="1">
                <a:off x="-256567" y="1176220"/>
                <a:ext cx="207964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7" name="Connecteur droit 246"/>
              <p:cNvCxnSpPr/>
              <p:nvPr userDrawn="1"/>
            </p:nvCxnSpPr>
            <p:spPr>
              <a:xfrm flipH="1" flipV="1">
                <a:off x="-256567" y="1323938"/>
                <a:ext cx="211994" cy="67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9" name="Groupe 208"/>
            <p:cNvGrpSpPr/>
            <p:nvPr userDrawn="1"/>
          </p:nvGrpSpPr>
          <p:grpSpPr>
            <a:xfrm>
              <a:off x="-269694" y="3356990"/>
              <a:ext cx="207964" cy="144024"/>
              <a:chOff x="-256567" y="1913133"/>
              <a:chExt cx="207964" cy="147723"/>
            </a:xfrm>
          </p:grpSpPr>
          <p:cxnSp>
            <p:nvCxnSpPr>
              <p:cNvPr id="244" name="Connecteur droit 243"/>
              <p:cNvCxnSpPr/>
              <p:nvPr userDrawn="1"/>
            </p:nvCxnSpPr>
            <p:spPr>
              <a:xfrm flipH="1">
                <a:off x="-256567" y="1913133"/>
                <a:ext cx="207964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5" name="Connecteur droit 244"/>
              <p:cNvCxnSpPr/>
              <p:nvPr userDrawn="1"/>
            </p:nvCxnSpPr>
            <p:spPr>
              <a:xfrm flipH="1">
                <a:off x="-256567" y="2060856"/>
                <a:ext cx="206253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0" name="Groupe 209"/>
            <p:cNvGrpSpPr/>
            <p:nvPr userDrawn="1"/>
          </p:nvGrpSpPr>
          <p:grpSpPr>
            <a:xfrm>
              <a:off x="-267983" y="4077076"/>
              <a:ext cx="206254" cy="144024"/>
              <a:chOff x="-256567" y="2633578"/>
              <a:chExt cx="206254" cy="147722"/>
            </a:xfrm>
          </p:grpSpPr>
          <p:cxnSp>
            <p:nvCxnSpPr>
              <p:cNvPr id="242" name="Connecteur droit 241"/>
              <p:cNvCxnSpPr/>
              <p:nvPr userDrawn="1"/>
            </p:nvCxnSpPr>
            <p:spPr>
              <a:xfrm flipH="1">
                <a:off x="-256567" y="2633578"/>
                <a:ext cx="206253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Connecteur droit 242"/>
              <p:cNvCxnSpPr/>
              <p:nvPr userDrawn="1"/>
            </p:nvCxnSpPr>
            <p:spPr>
              <a:xfrm flipH="1">
                <a:off x="-256567" y="2781300"/>
                <a:ext cx="206254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1" name="Groupe 210"/>
            <p:cNvGrpSpPr/>
            <p:nvPr userDrawn="1"/>
          </p:nvGrpSpPr>
          <p:grpSpPr>
            <a:xfrm>
              <a:off x="-277753" y="4797158"/>
              <a:ext cx="216024" cy="144014"/>
              <a:chOff x="-256567" y="3352725"/>
              <a:chExt cx="216024" cy="147713"/>
            </a:xfrm>
          </p:grpSpPr>
          <p:cxnSp>
            <p:nvCxnSpPr>
              <p:cNvPr id="240" name="Connecteur droit 239"/>
              <p:cNvCxnSpPr/>
              <p:nvPr userDrawn="1"/>
            </p:nvCxnSpPr>
            <p:spPr>
              <a:xfrm flipH="1" flipV="1">
                <a:off x="-256567" y="3352725"/>
                <a:ext cx="210284" cy="1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Connecteur droit 240"/>
              <p:cNvCxnSpPr/>
              <p:nvPr userDrawn="1"/>
            </p:nvCxnSpPr>
            <p:spPr>
              <a:xfrm flipH="1">
                <a:off x="-256567" y="3500438"/>
                <a:ext cx="216024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2" name="Groupe 211"/>
            <p:cNvGrpSpPr/>
            <p:nvPr userDrawn="1"/>
          </p:nvGrpSpPr>
          <p:grpSpPr>
            <a:xfrm>
              <a:off x="-276043" y="5517246"/>
              <a:ext cx="214314" cy="144009"/>
              <a:chOff x="-256566" y="4073456"/>
              <a:chExt cx="214314" cy="147707"/>
            </a:xfrm>
          </p:grpSpPr>
          <p:cxnSp>
            <p:nvCxnSpPr>
              <p:cNvPr id="238" name="Connecteur droit 237"/>
              <p:cNvCxnSpPr/>
              <p:nvPr userDrawn="1"/>
            </p:nvCxnSpPr>
            <p:spPr>
              <a:xfrm flipH="1">
                <a:off x="-256566" y="4073456"/>
                <a:ext cx="214314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9" name="Connecteur droit 238"/>
              <p:cNvCxnSpPr/>
              <p:nvPr userDrawn="1"/>
            </p:nvCxnSpPr>
            <p:spPr>
              <a:xfrm flipH="1">
                <a:off x="-248506" y="4221163"/>
                <a:ext cx="206254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3" name="Groupe 212"/>
            <p:cNvGrpSpPr/>
            <p:nvPr userDrawn="1"/>
          </p:nvGrpSpPr>
          <p:grpSpPr>
            <a:xfrm>
              <a:off x="-276043" y="6237320"/>
              <a:ext cx="214314" cy="144027"/>
              <a:chOff x="-256566" y="4073438"/>
              <a:chExt cx="214314" cy="147725"/>
            </a:xfrm>
          </p:grpSpPr>
          <p:cxnSp>
            <p:nvCxnSpPr>
              <p:cNvPr id="236" name="Connecteur droit 235"/>
              <p:cNvCxnSpPr/>
              <p:nvPr userDrawn="1"/>
            </p:nvCxnSpPr>
            <p:spPr>
              <a:xfrm flipH="1">
                <a:off x="-256566" y="4073438"/>
                <a:ext cx="214314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Connecteur droit 236"/>
              <p:cNvCxnSpPr/>
              <p:nvPr userDrawn="1"/>
            </p:nvCxnSpPr>
            <p:spPr>
              <a:xfrm flipH="1">
                <a:off x="-248506" y="4221163"/>
                <a:ext cx="206254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14" name="Connecteur droit 213"/>
            <p:cNvCxnSpPr/>
            <p:nvPr userDrawn="1"/>
          </p:nvCxnSpPr>
          <p:spPr>
            <a:xfrm flipH="1">
              <a:off x="-276043" y="6868572"/>
              <a:ext cx="214314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Connecteur droit 214"/>
            <p:cNvCxnSpPr/>
            <p:nvPr userDrawn="1"/>
          </p:nvCxnSpPr>
          <p:spPr>
            <a:xfrm flipH="1">
              <a:off x="-267983" y="-9625"/>
              <a:ext cx="206254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6" name="Groupe 215"/>
            <p:cNvGrpSpPr/>
            <p:nvPr userDrawn="1"/>
          </p:nvGrpSpPr>
          <p:grpSpPr>
            <a:xfrm>
              <a:off x="-276044" y="476672"/>
              <a:ext cx="214314" cy="140846"/>
              <a:chOff x="-256566" y="4076700"/>
              <a:chExt cx="214314" cy="144463"/>
            </a:xfrm>
          </p:grpSpPr>
          <p:cxnSp>
            <p:nvCxnSpPr>
              <p:cNvPr id="234" name="Connecteur droit 233"/>
              <p:cNvCxnSpPr/>
              <p:nvPr userDrawn="1"/>
            </p:nvCxnSpPr>
            <p:spPr>
              <a:xfrm flipH="1">
                <a:off x="-256566" y="4076700"/>
                <a:ext cx="214314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Connecteur droit 234"/>
              <p:cNvCxnSpPr/>
              <p:nvPr userDrawn="1"/>
            </p:nvCxnSpPr>
            <p:spPr>
              <a:xfrm flipH="1">
                <a:off x="-256566" y="4221163"/>
                <a:ext cx="206254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7" name="Groupe 216"/>
            <p:cNvGrpSpPr/>
            <p:nvPr userDrawn="1"/>
          </p:nvGrpSpPr>
          <p:grpSpPr>
            <a:xfrm>
              <a:off x="-276044" y="1196739"/>
              <a:ext cx="214314" cy="144021"/>
              <a:chOff x="-328574" y="4018636"/>
              <a:chExt cx="214314" cy="147720"/>
            </a:xfrm>
          </p:grpSpPr>
          <p:cxnSp>
            <p:nvCxnSpPr>
              <p:cNvPr id="218" name="Connecteur droit 217"/>
              <p:cNvCxnSpPr/>
              <p:nvPr userDrawn="1"/>
            </p:nvCxnSpPr>
            <p:spPr>
              <a:xfrm flipH="1">
                <a:off x="-328574" y="4018636"/>
                <a:ext cx="214314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Connecteur droit 218"/>
              <p:cNvCxnSpPr/>
              <p:nvPr userDrawn="1"/>
            </p:nvCxnSpPr>
            <p:spPr>
              <a:xfrm flipH="1">
                <a:off x="-328574" y="4166356"/>
                <a:ext cx="206254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2" name="Groupe 11"/>
          <p:cNvGrpSpPr/>
          <p:nvPr/>
        </p:nvGrpSpPr>
        <p:grpSpPr>
          <a:xfrm>
            <a:off x="179512" y="-241700"/>
            <a:ext cx="8784976" cy="214315"/>
            <a:chOff x="179512" y="6942270"/>
            <a:chExt cx="8784976" cy="214315"/>
          </a:xfrm>
        </p:grpSpPr>
        <p:grpSp>
          <p:nvGrpSpPr>
            <p:cNvPr id="317" name="Groupe 316"/>
            <p:cNvGrpSpPr/>
            <p:nvPr userDrawn="1"/>
          </p:nvGrpSpPr>
          <p:grpSpPr>
            <a:xfrm rot="16200000">
              <a:off x="144363" y="6977419"/>
              <a:ext cx="214314" cy="144015"/>
              <a:chOff x="-256565" y="4077358"/>
              <a:chExt cx="214314" cy="143765"/>
            </a:xfrm>
          </p:grpSpPr>
          <p:cxnSp>
            <p:nvCxnSpPr>
              <p:cNvPr id="321" name="Connecteur droit 320"/>
              <p:cNvCxnSpPr/>
              <p:nvPr userDrawn="1"/>
            </p:nvCxnSpPr>
            <p:spPr>
              <a:xfrm flipH="1">
                <a:off x="-256565" y="4077358"/>
                <a:ext cx="214314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2" name="Connecteur droit 321"/>
              <p:cNvCxnSpPr/>
              <p:nvPr userDrawn="1"/>
            </p:nvCxnSpPr>
            <p:spPr>
              <a:xfrm flipH="1">
                <a:off x="-252536" y="4221123"/>
                <a:ext cx="206254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3" name="Groupe 152"/>
            <p:cNvGrpSpPr/>
            <p:nvPr userDrawn="1"/>
          </p:nvGrpSpPr>
          <p:grpSpPr>
            <a:xfrm rot="16200000">
              <a:off x="864444" y="6977419"/>
              <a:ext cx="214314" cy="144017"/>
              <a:chOff x="-256566" y="4077359"/>
              <a:chExt cx="214314" cy="143767"/>
            </a:xfrm>
          </p:grpSpPr>
          <p:cxnSp>
            <p:nvCxnSpPr>
              <p:cNvPr id="154" name="Connecteur droit 153"/>
              <p:cNvCxnSpPr/>
              <p:nvPr userDrawn="1"/>
            </p:nvCxnSpPr>
            <p:spPr>
              <a:xfrm flipH="1">
                <a:off x="-256566" y="4077359"/>
                <a:ext cx="214314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Connecteur droit 154"/>
              <p:cNvCxnSpPr/>
              <p:nvPr userDrawn="1"/>
            </p:nvCxnSpPr>
            <p:spPr>
              <a:xfrm flipH="1">
                <a:off x="-252536" y="4221126"/>
                <a:ext cx="206254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oupe 155"/>
            <p:cNvGrpSpPr/>
            <p:nvPr userDrawn="1"/>
          </p:nvGrpSpPr>
          <p:grpSpPr>
            <a:xfrm rot="16200000">
              <a:off x="2304607" y="6977414"/>
              <a:ext cx="214314" cy="144028"/>
              <a:chOff x="-256567" y="4077359"/>
              <a:chExt cx="214314" cy="143778"/>
            </a:xfrm>
          </p:grpSpPr>
          <p:cxnSp>
            <p:nvCxnSpPr>
              <p:cNvPr id="166" name="Connecteur droit 165"/>
              <p:cNvCxnSpPr/>
              <p:nvPr userDrawn="1"/>
            </p:nvCxnSpPr>
            <p:spPr>
              <a:xfrm flipH="1">
                <a:off x="-256567" y="4077359"/>
                <a:ext cx="214314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Connecteur droit 166"/>
              <p:cNvCxnSpPr/>
              <p:nvPr userDrawn="1"/>
            </p:nvCxnSpPr>
            <p:spPr>
              <a:xfrm flipH="1">
                <a:off x="-252537" y="4221137"/>
                <a:ext cx="206254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8" name="Groupe 167"/>
            <p:cNvGrpSpPr/>
            <p:nvPr userDrawn="1"/>
          </p:nvGrpSpPr>
          <p:grpSpPr>
            <a:xfrm rot="16200000">
              <a:off x="3024686" y="6977414"/>
              <a:ext cx="214314" cy="144028"/>
              <a:chOff x="-256567" y="4077359"/>
              <a:chExt cx="214314" cy="143778"/>
            </a:xfrm>
          </p:grpSpPr>
          <p:cxnSp>
            <p:nvCxnSpPr>
              <p:cNvPr id="175" name="Connecteur droit 174"/>
              <p:cNvCxnSpPr/>
              <p:nvPr userDrawn="1"/>
            </p:nvCxnSpPr>
            <p:spPr>
              <a:xfrm flipH="1">
                <a:off x="-256567" y="4077359"/>
                <a:ext cx="214314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Connecteur droit 177"/>
              <p:cNvCxnSpPr/>
              <p:nvPr userDrawn="1"/>
            </p:nvCxnSpPr>
            <p:spPr>
              <a:xfrm flipH="1">
                <a:off x="-252537" y="4221137"/>
                <a:ext cx="206254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Groupe 178"/>
            <p:cNvGrpSpPr/>
            <p:nvPr userDrawn="1"/>
          </p:nvGrpSpPr>
          <p:grpSpPr>
            <a:xfrm rot="16200000">
              <a:off x="3744765" y="6977414"/>
              <a:ext cx="214314" cy="144028"/>
              <a:chOff x="-256567" y="4077359"/>
              <a:chExt cx="214314" cy="143778"/>
            </a:xfrm>
          </p:grpSpPr>
          <p:cxnSp>
            <p:nvCxnSpPr>
              <p:cNvPr id="180" name="Connecteur droit 179"/>
              <p:cNvCxnSpPr/>
              <p:nvPr userDrawn="1"/>
            </p:nvCxnSpPr>
            <p:spPr>
              <a:xfrm flipH="1">
                <a:off x="-256567" y="4077359"/>
                <a:ext cx="214314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Connecteur droit 180"/>
              <p:cNvCxnSpPr/>
              <p:nvPr userDrawn="1"/>
            </p:nvCxnSpPr>
            <p:spPr>
              <a:xfrm flipH="1">
                <a:off x="-252537" y="4221137"/>
                <a:ext cx="206254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2" name="Groupe 181"/>
            <p:cNvGrpSpPr/>
            <p:nvPr userDrawn="1"/>
          </p:nvGrpSpPr>
          <p:grpSpPr>
            <a:xfrm rot="16200000">
              <a:off x="4464844" y="6977414"/>
              <a:ext cx="214314" cy="144028"/>
              <a:chOff x="-256566" y="4077359"/>
              <a:chExt cx="214314" cy="143778"/>
            </a:xfrm>
          </p:grpSpPr>
          <p:cxnSp>
            <p:nvCxnSpPr>
              <p:cNvPr id="183" name="Connecteur droit 182"/>
              <p:cNvCxnSpPr/>
              <p:nvPr userDrawn="1"/>
            </p:nvCxnSpPr>
            <p:spPr>
              <a:xfrm flipH="1">
                <a:off x="-256566" y="4077359"/>
                <a:ext cx="214314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Connecteur droit 183"/>
              <p:cNvCxnSpPr/>
              <p:nvPr userDrawn="1"/>
            </p:nvCxnSpPr>
            <p:spPr>
              <a:xfrm flipH="1">
                <a:off x="-252536" y="4221137"/>
                <a:ext cx="206254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5" name="Groupe 184"/>
            <p:cNvGrpSpPr/>
            <p:nvPr userDrawn="1"/>
          </p:nvGrpSpPr>
          <p:grpSpPr>
            <a:xfrm rot="16200000">
              <a:off x="5184923" y="6977414"/>
              <a:ext cx="214314" cy="144028"/>
              <a:chOff x="-256566" y="4077359"/>
              <a:chExt cx="214314" cy="143778"/>
            </a:xfrm>
          </p:grpSpPr>
          <p:cxnSp>
            <p:nvCxnSpPr>
              <p:cNvPr id="186" name="Connecteur droit 185"/>
              <p:cNvCxnSpPr/>
              <p:nvPr userDrawn="1"/>
            </p:nvCxnSpPr>
            <p:spPr>
              <a:xfrm flipH="1">
                <a:off x="-256566" y="4077359"/>
                <a:ext cx="214314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Connecteur droit 186"/>
              <p:cNvCxnSpPr/>
              <p:nvPr userDrawn="1"/>
            </p:nvCxnSpPr>
            <p:spPr>
              <a:xfrm flipH="1">
                <a:off x="-252536" y="4221137"/>
                <a:ext cx="206254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8" name="Groupe 187"/>
            <p:cNvGrpSpPr/>
            <p:nvPr userDrawn="1"/>
          </p:nvGrpSpPr>
          <p:grpSpPr>
            <a:xfrm rot="16200000">
              <a:off x="5905002" y="6977414"/>
              <a:ext cx="214314" cy="144028"/>
              <a:chOff x="-256566" y="4077359"/>
              <a:chExt cx="214314" cy="143778"/>
            </a:xfrm>
          </p:grpSpPr>
          <p:cxnSp>
            <p:nvCxnSpPr>
              <p:cNvPr id="189" name="Connecteur droit 188"/>
              <p:cNvCxnSpPr/>
              <p:nvPr userDrawn="1"/>
            </p:nvCxnSpPr>
            <p:spPr>
              <a:xfrm flipH="1">
                <a:off x="-256566" y="4077359"/>
                <a:ext cx="214314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Connecteur droit 189"/>
              <p:cNvCxnSpPr/>
              <p:nvPr userDrawn="1"/>
            </p:nvCxnSpPr>
            <p:spPr>
              <a:xfrm flipH="1">
                <a:off x="-252536" y="4221137"/>
                <a:ext cx="206254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1" name="Groupe 190"/>
            <p:cNvGrpSpPr/>
            <p:nvPr userDrawn="1"/>
          </p:nvGrpSpPr>
          <p:grpSpPr>
            <a:xfrm rot="16200000">
              <a:off x="6625081" y="6977414"/>
              <a:ext cx="214314" cy="144028"/>
              <a:chOff x="-256566" y="4077359"/>
              <a:chExt cx="214314" cy="143778"/>
            </a:xfrm>
          </p:grpSpPr>
          <p:cxnSp>
            <p:nvCxnSpPr>
              <p:cNvPr id="192" name="Connecteur droit 191"/>
              <p:cNvCxnSpPr/>
              <p:nvPr userDrawn="1"/>
            </p:nvCxnSpPr>
            <p:spPr>
              <a:xfrm flipH="1">
                <a:off x="-256566" y="4077359"/>
                <a:ext cx="214314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Connecteur droit 192"/>
              <p:cNvCxnSpPr/>
              <p:nvPr userDrawn="1"/>
            </p:nvCxnSpPr>
            <p:spPr>
              <a:xfrm flipH="1">
                <a:off x="-252536" y="4221137"/>
                <a:ext cx="206254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4" name="Groupe 193"/>
            <p:cNvGrpSpPr/>
            <p:nvPr userDrawn="1"/>
          </p:nvGrpSpPr>
          <p:grpSpPr>
            <a:xfrm rot="16200000">
              <a:off x="7345160" y="6977414"/>
              <a:ext cx="214314" cy="144028"/>
              <a:chOff x="-256566" y="4077359"/>
              <a:chExt cx="214314" cy="143778"/>
            </a:xfrm>
          </p:grpSpPr>
          <p:cxnSp>
            <p:nvCxnSpPr>
              <p:cNvPr id="195" name="Connecteur droit 194"/>
              <p:cNvCxnSpPr/>
              <p:nvPr userDrawn="1"/>
            </p:nvCxnSpPr>
            <p:spPr>
              <a:xfrm flipH="1">
                <a:off x="-256566" y="4077359"/>
                <a:ext cx="214314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Connecteur droit 195"/>
              <p:cNvCxnSpPr/>
              <p:nvPr userDrawn="1"/>
            </p:nvCxnSpPr>
            <p:spPr>
              <a:xfrm flipH="1">
                <a:off x="-252536" y="4221137"/>
                <a:ext cx="206254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7" name="Groupe 196"/>
            <p:cNvGrpSpPr/>
            <p:nvPr userDrawn="1"/>
          </p:nvGrpSpPr>
          <p:grpSpPr>
            <a:xfrm rot="16200000">
              <a:off x="8785317" y="6977414"/>
              <a:ext cx="214314" cy="144028"/>
              <a:chOff x="-256567" y="4077359"/>
              <a:chExt cx="214314" cy="143778"/>
            </a:xfrm>
          </p:grpSpPr>
          <p:cxnSp>
            <p:nvCxnSpPr>
              <p:cNvPr id="198" name="Connecteur droit 197"/>
              <p:cNvCxnSpPr/>
              <p:nvPr userDrawn="1"/>
            </p:nvCxnSpPr>
            <p:spPr>
              <a:xfrm flipH="1">
                <a:off x="-256567" y="4077359"/>
                <a:ext cx="214314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Connecteur droit 198"/>
              <p:cNvCxnSpPr/>
              <p:nvPr userDrawn="1"/>
            </p:nvCxnSpPr>
            <p:spPr>
              <a:xfrm flipH="1">
                <a:off x="-252537" y="4221137"/>
                <a:ext cx="206254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0" name="Groupe 199"/>
            <p:cNvGrpSpPr/>
            <p:nvPr userDrawn="1"/>
          </p:nvGrpSpPr>
          <p:grpSpPr>
            <a:xfrm rot="16200000">
              <a:off x="8065239" y="6977414"/>
              <a:ext cx="214314" cy="144028"/>
              <a:chOff x="-256566" y="4077359"/>
              <a:chExt cx="214314" cy="143778"/>
            </a:xfrm>
          </p:grpSpPr>
          <p:cxnSp>
            <p:nvCxnSpPr>
              <p:cNvPr id="201" name="Connecteur droit 200"/>
              <p:cNvCxnSpPr/>
              <p:nvPr userDrawn="1"/>
            </p:nvCxnSpPr>
            <p:spPr>
              <a:xfrm flipH="1">
                <a:off x="-256566" y="4077359"/>
                <a:ext cx="214314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Connecteur droit 201"/>
              <p:cNvCxnSpPr/>
              <p:nvPr userDrawn="1"/>
            </p:nvCxnSpPr>
            <p:spPr>
              <a:xfrm flipH="1">
                <a:off x="-252536" y="4221137"/>
                <a:ext cx="206254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3" name="Groupe 202"/>
            <p:cNvGrpSpPr/>
            <p:nvPr userDrawn="1"/>
          </p:nvGrpSpPr>
          <p:grpSpPr>
            <a:xfrm rot="16200000">
              <a:off x="1584528" y="6977413"/>
              <a:ext cx="214314" cy="144028"/>
              <a:chOff x="-256566" y="4077359"/>
              <a:chExt cx="214314" cy="143778"/>
            </a:xfrm>
          </p:grpSpPr>
          <p:cxnSp>
            <p:nvCxnSpPr>
              <p:cNvPr id="204" name="Connecteur droit 203"/>
              <p:cNvCxnSpPr/>
              <p:nvPr userDrawn="1"/>
            </p:nvCxnSpPr>
            <p:spPr>
              <a:xfrm flipH="1">
                <a:off x="-256566" y="4077359"/>
                <a:ext cx="214314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Connecteur droit 204"/>
              <p:cNvCxnSpPr/>
              <p:nvPr userDrawn="1"/>
            </p:nvCxnSpPr>
            <p:spPr>
              <a:xfrm flipH="1">
                <a:off x="-252537" y="4221137"/>
                <a:ext cx="206254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9" name="Groupe 108"/>
          <p:cNvGrpSpPr/>
          <p:nvPr/>
        </p:nvGrpSpPr>
        <p:grpSpPr>
          <a:xfrm>
            <a:off x="179512" y="6885384"/>
            <a:ext cx="8784976" cy="214315"/>
            <a:chOff x="179512" y="6942270"/>
            <a:chExt cx="8784976" cy="214315"/>
          </a:xfrm>
        </p:grpSpPr>
        <p:grpSp>
          <p:nvGrpSpPr>
            <p:cNvPr id="110" name="Groupe 109"/>
            <p:cNvGrpSpPr/>
            <p:nvPr userDrawn="1"/>
          </p:nvGrpSpPr>
          <p:grpSpPr>
            <a:xfrm rot="16200000">
              <a:off x="144363" y="6977419"/>
              <a:ext cx="214314" cy="144015"/>
              <a:chOff x="-256565" y="4077358"/>
              <a:chExt cx="214314" cy="143765"/>
            </a:xfrm>
          </p:grpSpPr>
          <p:cxnSp>
            <p:nvCxnSpPr>
              <p:cNvPr id="159" name="Connecteur droit 158"/>
              <p:cNvCxnSpPr/>
              <p:nvPr userDrawn="1"/>
            </p:nvCxnSpPr>
            <p:spPr>
              <a:xfrm flipH="1">
                <a:off x="-256565" y="4077358"/>
                <a:ext cx="214314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Connecteur droit 159"/>
              <p:cNvCxnSpPr/>
              <p:nvPr userDrawn="1"/>
            </p:nvCxnSpPr>
            <p:spPr>
              <a:xfrm flipH="1">
                <a:off x="-252536" y="4221123"/>
                <a:ext cx="206254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1" name="Groupe 110"/>
            <p:cNvGrpSpPr/>
            <p:nvPr userDrawn="1"/>
          </p:nvGrpSpPr>
          <p:grpSpPr>
            <a:xfrm rot="16200000">
              <a:off x="864444" y="6977419"/>
              <a:ext cx="214314" cy="144017"/>
              <a:chOff x="-256566" y="4077359"/>
              <a:chExt cx="214314" cy="143767"/>
            </a:xfrm>
          </p:grpSpPr>
          <p:cxnSp>
            <p:nvCxnSpPr>
              <p:cNvPr id="157" name="Connecteur droit 156"/>
              <p:cNvCxnSpPr/>
              <p:nvPr userDrawn="1"/>
            </p:nvCxnSpPr>
            <p:spPr>
              <a:xfrm flipH="1">
                <a:off x="-256566" y="4077359"/>
                <a:ext cx="214314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Connecteur droit 157"/>
              <p:cNvCxnSpPr/>
              <p:nvPr userDrawn="1"/>
            </p:nvCxnSpPr>
            <p:spPr>
              <a:xfrm flipH="1">
                <a:off x="-252536" y="4221126"/>
                <a:ext cx="206254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2" name="Groupe 111"/>
            <p:cNvGrpSpPr/>
            <p:nvPr userDrawn="1"/>
          </p:nvGrpSpPr>
          <p:grpSpPr>
            <a:xfrm rot="16200000">
              <a:off x="2304607" y="6977414"/>
              <a:ext cx="214314" cy="144028"/>
              <a:chOff x="-256567" y="4077359"/>
              <a:chExt cx="214314" cy="143778"/>
            </a:xfrm>
          </p:grpSpPr>
          <p:cxnSp>
            <p:nvCxnSpPr>
              <p:cNvPr id="143" name="Connecteur droit 142"/>
              <p:cNvCxnSpPr/>
              <p:nvPr userDrawn="1"/>
            </p:nvCxnSpPr>
            <p:spPr>
              <a:xfrm flipH="1">
                <a:off x="-256567" y="4077359"/>
                <a:ext cx="214314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Connecteur droit 144"/>
              <p:cNvCxnSpPr/>
              <p:nvPr userDrawn="1"/>
            </p:nvCxnSpPr>
            <p:spPr>
              <a:xfrm flipH="1">
                <a:off x="-252537" y="4221137"/>
                <a:ext cx="206254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3" name="Groupe 112"/>
            <p:cNvGrpSpPr/>
            <p:nvPr userDrawn="1"/>
          </p:nvGrpSpPr>
          <p:grpSpPr>
            <a:xfrm rot="16200000">
              <a:off x="3024686" y="6977414"/>
              <a:ext cx="214314" cy="144028"/>
              <a:chOff x="-256567" y="4077359"/>
              <a:chExt cx="214314" cy="143778"/>
            </a:xfrm>
          </p:grpSpPr>
          <p:cxnSp>
            <p:nvCxnSpPr>
              <p:cNvPr id="141" name="Connecteur droit 140"/>
              <p:cNvCxnSpPr/>
              <p:nvPr userDrawn="1"/>
            </p:nvCxnSpPr>
            <p:spPr>
              <a:xfrm flipH="1">
                <a:off x="-256567" y="4077359"/>
                <a:ext cx="214314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Connecteur droit 141"/>
              <p:cNvCxnSpPr/>
              <p:nvPr userDrawn="1"/>
            </p:nvCxnSpPr>
            <p:spPr>
              <a:xfrm flipH="1">
                <a:off x="-252537" y="4221137"/>
                <a:ext cx="206254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4" name="Groupe 113"/>
            <p:cNvGrpSpPr/>
            <p:nvPr userDrawn="1"/>
          </p:nvGrpSpPr>
          <p:grpSpPr>
            <a:xfrm rot="16200000">
              <a:off x="3744765" y="6977414"/>
              <a:ext cx="214314" cy="144028"/>
              <a:chOff x="-256567" y="4077359"/>
              <a:chExt cx="214314" cy="143778"/>
            </a:xfrm>
          </p:grpSpPr>
          <p:cxnSp>
            <p:nvCxnSpPr>
              <p:cNvPr id="139" name="Connecteur droit 138"/>
              <p:cNvCxnSpPr/>
              <p:nvPr userDrawn="1"/>
            </p:nvCxnSpPr>
            <p:spPr>
              <a:xfrm flipH="1">
                <a:off x="-256567" y="4077359"/>
                <a:ext cx="214314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Connecteur droit 139"/>
              <p:cNvCxnSpPr/>
              <p:nvPr userDrawn="1"/>
            </p:nvCxnSpPr>
            <p:spPr>
              <a:xfrm flipH="1">
                <a:off x="-252537" y="4221137"/>
                <a:ext cx="206254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5" name="Groupe 114"/>
            <p:cNvGrpSpPr/>
            <p:nvPr userDrawn="1"/>
          </p:nvGrpSpPr>
          <p:grpSpPr>
            <a:xfrm rot="16200000">
              <a:off x="4464844" y="6977414"/>
              <a:ext cx="214314" cy="144028"/>
              <a:chOff x="-256566" y="4077359"/>
              <a:chExt cx="214314" cy="143778"/>
            </a:xfrm>
          </p:grpSpPr>
          <p:cxnSp>
            <p:nvCxnSpPr>
              <p:cNvPr id="137" name="Connecteur droit 136"/>
              <p:cNvCxnSpPr/>
              <p:nvPr userDrawn="1"/>
            </p:nvCxnSpPr>
            <p:spPr>
              <a:xfrm flipH="1">
                <a:off x="-256566" y="4077359"/>
                <a:ext cx="214314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Connecteur droit 137"/>
              <p:cNvCxnSpPr/>
              <p:nvPr userDrawn="1"/>
            </p:nvCxnSpPr>
            <p:spPr>
              <a:xfrm flipH="1">
                <a:off x="-252536" y="4221137"/>
                <a:ext cx="206254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6" name="Groupe 115"/>
            <p:cNvGrpSpPr/>
            <p:nvPr userDrawn="1"/>
          </p:nvGrpSpPr>
          <p:grpSpPr>
            <a:xfrm rot="16200000">
              <a:off x="5184923" y="6977414"/>
              <a:ext cx="214314" cy="144028"/>
              <a:chOff x="-256566" y="4077359"/>
              <a:chExt cx="214314" cy="143778"/>
            </a:xfrm>
          </p:grpSpPr>
          <p:cxnSp>
            <p:nvCxnSpPr>
              <p:cNvPr id="135" name="Connecteur droit 134"/>
              <p:cNvCxnSpPr/>
              <p:nvPr userDrawn="1"/>
            </p:nvCxnSpPr>
            <p:spPr>
              <a:xfrm flipH="1">
                <a:off x="-256566" y="4077359"/>
                <a:ext cx="214314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Connecteur droit 135"/>
              <p:cNvCxnSpPr/>
              <p:nvPr userDrawn="1"/>
            </p:nvCxnSpPr>
            <p:spPr>
              <a:xfrm flipH="1">
                <a:off x="-252536" y="4221137"/>
                <a:ext cx="206254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7" name="Groupe 116"/>
            <p:cNvGrpSpPr/>
            <p:nvPr userDrawn="1"/>
          </p:nvGrpSpPr>
          <p:grpSpPr>
            <a:xfrm rot="16200000">
              <a:off x="5905002" y="6977414"/>
              <a:ext cx="214314" cy="144028"/>
              <a:chOff x="-256566" y="4077359"/>
              <a:chExt cx="214314" cy="143778"/>
            </a:xfrm>
          </p:grpSpPr>
          <p:cxnSp>
            <p:nvCxnSpPr>
              <p:cNvPr id="133" name="Connecteur droit 132"/>
              <p:cNvCxnSpPr/>
              <p:nvPr userDrawn="1"/>
            </p:nvCxnSpPr>
            <p:spPr>
              <a:xfrm flipH="1">
                <a:off x="-256566" y="4077359"/>
                <a:ext cx="214314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Connecteur droit 133"/>
              <p:cNvCxnSpPr/>
              <p:nvPr userDrawn="1"/>
            </p:nvCxnSpPr>
            <p:spPr>
              <a:xfrm flipH="1">
                <a:off x="-252536" y="4221137"/>
                <a:ext cx="206254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8" name="Groupe 117"/>
            <p:cNvGrpSpPr/>
            <p:nvPr userDrawn="1"/>
          </p:nvGrpSpPr>
          <p:grpSpPr>
            <a:xfrm rot="16200000">
              <a:off x="6625081" y="6977414"/>
              <a:ext cx="214314" cy="144028"/>
              <a:chOff x="-256566" y="4077359"/>
              <a:chExt cx="214314" cy="143778"/>
            </a:xfrm>
          </p:grpSpPr>
          <p:cxnSp>
            <p:nvCxnSpPr>
              <p:cNvPr id="131" name="Connecteur droit 130"/>
              <p:cNvCxnSpPr/>
              <p:nvPr userDrawn="1"/>
            </p:nvCxnSpPr>
            <p:spPr>
              <a:xfrm flipH="1">
                <a:off x="-256566" y="4077359"/>
                <a:ext cx="214314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Connecteur droit 131"/>
              <p:cNvCxnSpPr/>
              <p:nvPr userDrawn="1"/>
            </p:nvCxnSpPr>
            <p:spPr>
              <a:xfrm flipH="1">
                <a:off x="-252536" y="4221137"/>
                <a:ext cx="206254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9" name="Groupe 118"/>
            <p:cNvGrpSpPr/>
            <p:nvPr userDrawn="1"/>
          </p:nvGrpSpPr>
          <p:grpSpPr>
            <a:xfrm rot="16200000">
              <a:off x="7345160" y="6977414"/>
              <a:ext cx="214314" cy="144028"/>
              <a:chOff x="-256566" y="4077359"/>
              <a:chExt cx="214314" cy="143778"/>
            </a:xfrm>
          </p:grpSpPr>
          <p:cxnSp>
            <p:nvCxnSpPr>
              <p:cNvPr id="129" name="Connecteur droit 128"/>
              <p:cNvCxnSpPr/>
              <p:nvPr userDrawn="1"/>
            </p:nvCxnSpPr>
            <p:spPr>
              <a:xfrm flipH="1">
                <a:off x="-256566" y="4077359"/>
                <a:ext cx="214314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Connecteur droit 129"/>
              <p:cNvCxnSpPr/>
              <p:nvPr userDrawn="1"/>
            </p:nvCxnSpPr>
            <p:spPr>
              <a:xfrm flipH="1">
                <a:off x="-252536" y="4221137"/>
                <a:ext cx="206254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0" name="Groupe 119"/>
            <p:cNvGrpSpPr/>
            <p:nvPr userDrawn="1"/>
          </p:nvGrpSpPr>
          <p:grpSpPr>
            <a:xfrm rot="16200000">
              <a:off x="8785317" y="6977414"/>
              <a:ext cx="214314" cy="144028"/>
              <a:chOff x="-256567" y="4077359"/>
              <a:chExt cx="214314" cy="143778"/>
            </a:xfrm>
          </p:grpSpPr>
          <p:cxnSp>
            <p:nvCxnSpPr>
              <p:cNvPr id="127" name="Connecteur droit 126"/>
              <p:cNvCxnSpPr/>
              <p:nvPr userDrawn="1"/>
            </p:nvCxnSpPr>
            <p:spPr>
              <a:xfrm flipH="1">
                <a:off x="-256567" y="4077359"/>
                <a:ext cx="214314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Connecteur droit 127"/>
              <p:cNvCxnSpPr/>
              <p:nvPr userDrawn="1"/>
            </p:nvCxnSpPr>
            <p:spPr>
              <a:xfrm flipH="1">
                <a:off x="-252537" y="4221137"/>
                <a:ext cx="206254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1" name="Groupe 120"/>
            <p:cNvGrpSpPr/>
            <p:nvPr userDrawn="1"/>
          </p:nvGrpSpPr>
          <p:grpSpPr>
            <a:xfrm rot="16200000">
              <a:off x="8065239" y="6977414"/>
              <a:ext cx="214314" cy="144028"/>
              <a:chOff x="-256566" y="4077359"/>
              <a:chExt cx="214314" cy="143778"/>
            </a:xfrm>
          </p:grpSpPr>
          <p:cxnSp>
            <p:nvCxnSpPr>
              <p:cNvPr id="125" name="Connecteur droit 124"/>
              <p:cNvCxnSpPr/>
              <p:nvPr userDrawn="1"/>
            </p:nvCxnSpPr>
            <p:spPr>
              <a:xfrm flipH="1">
                <a:off x="-256566" y="4077359"/>
                <a:ext cx="214314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Connecteur droit 125"/>
              <p:cNvCxnSpPr/>
              <p:nvPr userDrawn="1"/>
            </p:nvCxnSpPr>
            <p:spPr>
              <a:xfrm flipH="1">
                <a:off x="-252536" y="4221137"/>
                <a:ext cx="206254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2" name="Groupe 121"/>
            <p:cNvGrpSpPr/>
            <p:nvPr userDrawn="1"/>
          </p:nvGrpSpPr>
          <p:grpSpPr>
            <a:xfrm rot="16200000">
              <a:off x="1584528" y="6977413"/>
              <a:ext cx="214314" cy="144028"/>
              <a:chOff x="-256566" y="4077359"/>
              <a:chExt cx="214314" cy="143778"/>
            </a:xfrm>
          </p:grpSpPr>
          <p:cxnSp>
            <p:nvCxnSpPr>
              <p:cNvPr id="123" name="Connecteur droit 122"/>
              <p:cNvCxnSpPr/>
              <p:nvPr userDrawn="1"/>
            </p:nvCxnSpPr>
            <p:spPr>
              <a:xfrm flipH="1">
                <a:off x="-256566" y="4077359"/>
                <a:ext cx="214314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Connecteur droit 123"/>
              <p:cNvCxnSpPr/>
              <p:nvPr userDrawn="1"/>
            </p:nvCxnSpPr>
            <p:spPr>
              <a:xfrm flipH="1">
                <a:off x="-252537" y="4221137"/>
                <a:ext cx="206254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61" name="Rectangle 160"/>
          <p:cNvSpPr/>
          <p:nvPr/>
        </p:nvSpPr>
        <p:spPr>
          <a:xfrm>
            <a:off x="323274" y="-1"/>
            <a:ext cx="1296397" cy="1889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06975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77" r:id="rId7"/>
    <p:sldLayoutId id="2147483667" r:id="rId8"/>
    <p:sldLayoutId id="2147483668" r:id="rId9"/>
    <p:sldLayoutId id="2147483669" r:id="rId10"/>
    <p:sldLayoutId id="2147483670" r:id="rId11"/>
    <p:sldLayoutId id="2147483678" r:id="rId12"/>
    <p:sldLayoutId id="2147483671" r:id="rId13"/>
    <p:sldLayoutId id="2147483672" r:id="rId14"/>
    <p:sldLayoutId id="2147483680" r:id="rId15"/>
    <p:sldLayoutId id="2147483674" r:id="rId16"/>
    <p:sldLayoutId id="2147483675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3920" rtl="0" eaLnBrk="1" latinLnBrk="0" hangingPunct="1">
        <a:lnSpc>
          <a:spcPct val="80000"/>
        </a:lnSpc>
        <a:spcBef>
          <a:spcPct val="0"/>
        </a:spcBef>
        <a:buNone/>
        <a:defRPr lang="fr-CA" sz="2800" b="0" kern="1200" smtClean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6121" indent="-176121" algn="l" defTabSz="91392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68148" indent="-179294" algn="l" defTabSz="913920" rtl="0" eaLnBrk="1" latinLnBrk="0" hangingPunct="1">
        <a:lnSpc>
          <a:spcPct val="90000"/>
        </a:lnSpc>
        <a:spcBef>
          <a:spcPts val="600"/>
        </a:spcBef>
        <a:buClr>
          <a:schemeClr val="accent3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60173" indent="-182467" algn="l" defTabSz="913920" rtl="0" eaLnBrk="1" latinLnBrk="0" hangingPunct="1">
        <a:lnSpc>
          <a:spcPct val="90000"/>
        </a:lnSpc>
        <a:spcBef>
          <a:spcPts val="600"/>
        </a:spcBef>
        <a:buClr>
          <a:schemeClr val="accent2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446088" indent="-173038" algn="l" defTabSz="91392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538163" indent="-176213" algn="l" defTabSz="913920" rtl="0" eaLnBrk="1" latinLnBrk="0" hangingPunct="1">
        <a:lnSpc>
          <a:spcPct val="90000"/>
        </a:lnSpc>
        <a:spcBef>
          <a:spcPts val="600"/>
        </a:spcBef>
        <a:buClr>
          <a:schemeClr val="accent3"/>
        </a:buClr>
        <a:buFont typeface="Wingdings" panose="05000000000000000000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278" indent="-228480" algn="l" defTabSz="9139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238" indent="-228480" algn="l" defTabSz="9139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198" indent="-228480" algn="l" defTabSz="9139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157" indent="-228480" algn="l" defTabSz="9139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39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60" algn="l" defTabSz="9139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920" algn="l" defTabSz="9139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879" algn="l" defTabSz="9139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838" algn="l" defTabSz="9139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798" algn="l" defTabSz="9139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758" algn="l" defTabSz="9139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718" algn="l" defTabSz="9139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678" algn="l" defTabSz="9139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3" pos="2835" userDrawn="1">
          <p15:clr>
            <a:srgbClr val="F26B43"/>
          </p15:clr>
        </p15:guide>
        <p15:guide id="4" pos="2472" userDrawn="1">
          <p15:clr>
            <a:srgbClr val="F26B43"/>
          </p15:clr>
        </p15:guide>
        <p15:guide id="5" pos="2381" userDrawn="1">
          <p15:clr>
            <a:srgbClr val="F26B43"/>
          </p15:clr>
        </p15:guide>
        <p15:guide id="6" pos="2018" userDrawn="1">
          <p15:clr>
            <a:srgbClr val="F26B43"/>
          </p15:clr>
        </p15:guide>
        <p15:guide id="7" pos="1927" userDrawn="1">
          <p15:clr>
            <a:srgbClr val="F26B43"/>
          </p15:clr>
        </p15:guide>
        <p15:guide id="8" pos="1565" userDrawn="1">
          <p15:clr>
            <a:srgbClr val="F26B43"/>
          </p15:clr>
        </p15:guide>
        <p15:guide id="9" pos="1474" userDrawn="1">
          <p15:clr>
            <a:srgbClr val="F26B43"/>
          </p15:clr>
        </p15:guide>
        <p15:guide id="10" pos="1111" userDrawn="1">
          <p15:clr>
            <a:srgbClr val="F26B43"/>
          </p15:clr>
        </p15:guide>
        <p15:guide id="11" pos="1020" userDrawn="1">
          <p15:clr>
            <a:srgbClr val="F26B43"/>
          </p15:clr>
        </p15:guide>
        <p15:guide id="12" pos="657" userDrawn="1">
          <p15:clr>
            <a:srgbClr val="F26B43"/>
          </p15:clr>
        </p15:guide>
        <p15:guide id="13" pos="204" userDrawn="1">
          <p15:clr>
            <a:srgbClr val="F26B43"/>
          </p15:clr>
        </p15:guide>
        <p15:guide id="14" pos="113" userDrawn="1">
          <p15:clr>
            <a:srgbClr val="F26B43"/>
          </p15:clr>
        </p15:guide>
        <p15:guide id="15" pos="2925" userDrawn="1">
          <p15:clr>
            <a:srgbClr val="F26B43"/>
          </p15:clr>
        </p15:guide>
        <p15:guide id="16" pos="3288" userDrawn="1">
          <p15:clr>
            <a:srgbClr val="F26B43"/>
          </p15:clr>
        </p15:guide>
        <p15:guide id="17" pos="3379" userDrawn="1">
          <p15:clr>
            <a:srgbClr val="F26B43"/>
          </p15:clr>
        </p15:guide>
        <p15:guide id="18" pos="3742" userDrawn="1">
          <p15:clr>
            <a:srgbClr val="F26B43"/>
          </p15:clr>
        </p15:guide>
        <p15:guide id="19" pos="3833" userDrawn="1">
          <p15:clr>
            <a:srgbClr val="F26B43"/>
          </p15:clr>
        </p15:guide>
        <p15:guide id="20" pos="4195" userDrawn="1">
          <p15:clr>
            <a:srgbClr val="F26B43"/>
          </p15:clr>
        </p15:guide>
        <p15:guide id="21" pos="4286" userDrawn="1">
          <p15:clr>
            <a:srgbClr val="F26B43"/>
          </p15:clr>
        </p15:guide>
        <p15:guide id="22" pos="4649" userDrawn="1">
          <p15:clr>
            <a:srgbClr val="F26B43"/>
          </p15:clr>
        </p15:guide>
        <p15:guide id="23" pos="4740" userDrawn="1">
          <p15:clr>
            <a:srgbClr val="F26B43"/>
          </p15:clr>
        </p15:guide>
        <p15:guide id="24" pos="5103" userDrawn="1">
          <p15:clr>
            <a:srgbClr val="F26B43"/>
          </p15:clr>
        </p15:guide>
        <p15:guide id="25" pos="5193" userDrawn="1">
          <p15:clr>
            <a:srgbClr val="F26B43"/>
          </p15:clr>
        </p15:guide>
        <p15:guide id="26" pos="5556" userDrawn="1">
          <p15:clr>
            <a:srgbClr val="F26B43"/>
          </p15:clr>
        </p15:guide>
        <p15:guide id="27" pos="5647" userDrawn="1">
          <p15:clr>
            <a:srgbClr val="F26B43"/>
          </p15:clr>
        </p15:guide>
        <p15:guide id="28" orient="horz" pos="2115" userDrawn="1">
          <p15:clr>
            <a:srgbClr val="F26B43"/>
          </p15:clr>
        </p15:guide>
        <p15:guide id="29" orient="horz" pos="1752" userDrawn="1">
          <p15:clr>
            <a:srgbClr val="F26B43"/>
          </p15:clr>
        </p15:guide>
        <p15:guide id="30" orient="horz" pos="1661" userDrawn="1">
          <p15:clr>
            <a:srgbClr val="F26B43"/>
          </p15:clr>
        </p15:guide>
        <p15:guide id="31" orient="horz" pos="1298" userDrawn="1">
          <p15:clr>
            <a:srgbClr val="F26B43"/>
          </p15:clr>
        </p15:guide>
        <p15:guide id="32" pos="5760" userDrawn="1">
          <p15:clr>
            <a:srgbClr val="F26B43"/>
          </p15:clr>
        </p15:guide>
        <p15:guide id="33" userDrawn="1">
          <p15:clr>
            <a:srgbClr val="F26B43"/>
          </p15:clr>
        </p15:guide>
        <p15:guide id="34" orient="horz" pos="2205" userDrawn="1">
          <p15:clr>
            <a:srgbClr val="F26B43"/>
          </p15:clr>
        </p15:guide>
        <p15:guide id="35" orient="horz" pos="2568" userDrawn="1">
          <p15:clr>
            <a:srgbClr val="F26B43"/>
          </p15:clr>
        </p15:guide>
        <p15:guide id="36" orient="horz" pos="2659" userDrawn="1">
          <p15:clr>
            <a:srgbClr val="F26B43"/>
          </p15:clr>
        </p15:guide>
        <p15:guide id="37" orient="horz" pos="3022" userDrawn="1">
          <p15:clr>
            <a:srgbClr val="F26B43"/>
          </p15:clr>
        </p15:guide>
        <p15:guide id="38" orient="horz" pos="3113" userDrawn="1">
          <p15:clr>
            <a:srgbClr val="F26B43"/>
          </p15:clr>
        </p15:guide>
        <p15:guide id="39" orient="horz" pos="3475" userDrawn="1">
          <p15:clr>
            <a:srgbClr val="F26B43"/>
          </p15:clr>
        </p15:guide>
        <p15:guide id="40" orient="horz" pos="3566" userDrawn="1">
          <p15:clr>
            <a:srgbClr val="F26B43"/>
          </p15:clr>
        </p15:guide>
        <p15:guide id="41" orient="horz" pos="3929" userDrawn="1">
          <p15:clr>
            <a:srgbClr val="F26B43"/>
          </p15:clr>
        </p15:guide>
        <p15:guide id="42" orient="horz" pos="4020" userDrawn="1">
          <p15:clr>
            <a:srgbClr val="F26B43"/>
          </p15:clr>
        </p15:guide>
        <p15:guide id="43" orient="horz" pos="1207" userDrawn="1">
          <p15:clr>
            <a:srgbClr val="F26B43"/>
          </p15:clr>
        </p15:guide>
        <p15:guide id="44" orient="horz" pos="845" userDrawn="1">
          <p15:clr>
            <a:srgbClr val="F26B43"/>
          </p15:clr>
        </p15:guide>
        <p15:guide id="45" orient="horz" pos="754" userDrawn="1">
          <p15:clr>
            <a:srgbClr val="F26B43"/>
          </p15:clr>
        </p15:guide>
        <p15:guide id="46" orient="horz" pos="391" userDrawn="1">
          <p15:clr>
            <a:srgbClr val="F26B43"/>
          </p15:clr>
        </p15:guide>
        <p15:guide id="47" orient="horz" pos="300" userDrawn="1">
          <p15:clr>
            <a:srgbClr val="F26B43"/>
          </p15:clr>
        </p15:guide>
        <p15:guide id="48" orient="horz" pos="119" userDrawn="1">
          <p15:clr>
            <a:srgbClr val="F26B43"/>
          </p15:clr>
        </p15:guide>
        <p15:guide id="49" orient="horz" userDrawn="1">
          <p15:clr>
            <a:srgbClr val="F26B43"/>
          </p15:clr>
        </p15:guide>
        <p15:guide id="50" orient="horz" pos="4320" userDrawn="1">
          <p15:clr>
            <a:srgbClr val="F26B43"/>
          </p15:clr>
        </p15:guide>
        <p15:guide id="51" pos="56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sv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sv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7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7.png"/><Relationship Id="rId12" Type="http://schemas.openxmlformats.org/officeDocument/2006/relationships/image" Target="../media/image16.svg"/><Relationship Id="rId2" Type="http://schemas.openxmlformats.org/officeDocument/2006/relationships/diagramData" Target="../diagrams/data2.xml"/><Relationship Id="rId16" Type="http://schemas.openxmlformats.org/officeDocument/2006/relationships/image" Target="../media/image20.svg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openxmlformats.org/officeDocument/2006/relationships/image" Target="../media/image15.png"/><Relationship Id="rId5" Type="http://schemas.openxmlformats.org/officeDocument/2006/relationships/diagramColors" Target="../diagrams/colors2.xml"/><Relationship Id="rId15" Type="http://schemas.openxmlformats.org/officeDocument/2006/relationships/image" Target="../media/image19.png"/><Relationship Id="rId10" Type="http://schemas.openxmlformats.org/officeDocument/2006/relationships/image" Target="../media/image6.svg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5.png"/><Relationship Id="rId14" Type="http://schemas.openxmlformats.org/officeDocument/2006/relationships/image" Target="../media/image18.sv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CA" dirty="0"/>
              <a:t>August 13, 2020</a:t>
            </a:r>
          </a:p>
        </p:txBody>
      </p:sp>
      <p:sp>
        <p:nvSpPr>
          <p:cNvPr id="5" name="Titre 4"/>
          <p:cNvSpPr>
            <a:spLocks noGrp="1"/>
          </p:cNvSpPr>
          <p:nvPr>
            <p:ph type="ctrTitle"/>
          </p:nvPr>
        </p:nvSpPr>
        <p:spPr>
          <a:xfrm>
            <a:off x="1475656" y="1341438"/>
            <a:ext cx="4325704" cy="2016125"/>
          </a:xfrm>
        </p:spPr>
        <p:txBody>
          <a:bodyPr/>
          <a:lstStyle/>
          <a:p>
            <a:r>
              <a:rPr lang="en-US" sz="2800" dirty="0"/>
              <a:t>Synthetic data production and data anonymization</a:t>
            </a:r>
            <a:endParaRPr lang="fr-CA" sz="2800" dirty="0"/>
          </a:p>
        </p:txBody>
      </p:sp>
      <p:sp>
        <p:nvSpPr>
          <p:cNvPr id="6" name="Sous-titre 5"/>
          <p:cNvSpPr>
            <a:spLocks noGrp="1"/>
          </p:cNvSpPr>
          <p:nvPr>
            <p:ph type="subTitle" idx="1"/>
          </p:nvPr>
        </p:nvSpPr>
        <p:spPr/>
        <p:txBody>
          <a:bodyPr vert="horz" lIns="0" tIns="0" rIns="0" bIns="0" rtlCol="0" anchor="t">
            <a:normAutofit/>
          </a:bodyPr>
          <a:lstStyle/>
          <a:p>
            <a:r>
              <a:rPr lang="fr-CA" dirty="0"/>
              <a:t>Advanced Analytics Expertise Center Desjardins Group</a:t>
            </a:r>
          </a:p>
        </p:txBody>
      </p:sp>
    </p:spTree>
    <p:extLst>
      <p:ext uri="{BB962C8B-B14F-4D97-AF65-F5344CB8AC3E}">
        <p14:creationId xmlns:p14="http://schemas.microsoft.com/office/powerpoint/2010/main" val="3812643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14740C5D-BD40-4732-BDD4-79353779D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z="3600"/>
              <a:t>Agenda</a:t>
            </a:r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1846284-9220-42A4-8000-8ABEE815F54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defTabSz="913920"/>
            <a:fld id="{00EC7536-4046-4F46-856D-63BE82C36B30}" type="slidenum">
              <a:rPr lang="fr-CA" smtClean="0">
                <a:solidFill>
                  <a:srgbClr val="000000">
                    <a:tint val="75000"/>
                  </a:srgbClr>
                </a:solidFill>
              </a:rPr>
              <a:pPr defTabSz="913920"/>
              <a:t>2</a:t>
            </a:fld>
            <a:endParaRPr lang="fr-CA" dirty="0">
              <a:solidFill>
                <a:srgbClr val="000000">
                  <a:tint val="75000"/>
                </a:srgbClr>
              </a:solidFill>
            </a:endParaRPr>
          </a:p>
        </p:txBody>
      </p:sp>
      <p:graphicFrame>
        <p:nvGraphicFramePr>
          <p:cNvPr id="5" name="Diagramme 4">
            <a:extLst>
              <a:ext uri="{FF2B5EF4-FFF2-40B4-BE49-F238E27FC236}">
                <a16:creationId xmlns:a16="http://schemas.microsoft.com/office/drawing/2014/main" id="{9D52E385-EDFE-41B1-AB16-0BD23373BE5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59953529"/>
              </p:ext>
            </p:extLst>
          </p:nvPr>
        </p:nvGraphicFramePr>
        <p:xfrm>
          <a:off x="1066800" y="1600200"/>
          <a:ext cx="717708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67302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38A794D-B198-4F18-943B-FB75AA2C19F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defTabSz="913920"/>
            <a:fld id="{00EC7536-4046-4F46-856D-63BE82C36B30}" type="slidenum">
              <a:rPr lang="fr-CA" smtClean="0">
                <a:solidFill>
                  <a:srgbClr val="000000">
                    <a:tint val="75000"/>
                  </a:srgbClr>
                </a:solidFill>
              </a:rPr>
              <a:pPr defTabSz="913920"/>
              <a:t>3</a:t>
            </a:fld>
            <a:endParaRPr lang="fr-CA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1B5A8A21-2C88-4F70-9509-51210C6A7D4F}"/>
              </a:ext>
            </a:extLst>
          </p:cNvPr>
          <p:cNvSpPr/>
          <p:nvPr/>
        </p:nvSpPr>
        <p:spPr>
          <a:xfrm>
            <a:off x="323850" y="1341438"/>
            <a:ext cx="8495779" cy="1539985"/>
          </a:xfrm>
          <a:prstGeom prst="roundRect">
            <a:avLst/>
          </a:prstGeom>
          <a:noFill/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0CCE0C9F-1BEC-4853-971F-5387A589893E}"/>
              </a:ext>
            </a:extLst>
          </p:cNvPr>
          <p:cNvSpPr/>
          <p:nvPr/>
        </p:nvSpPr>
        <p:spPr>
          <a:xfrm>
            <a:off x="324372" y="3006096"/>
            <a:ext cx="8495779" cy="1539985"/>
          </a:xfrm>
          <a:prstGeom prst="roundRect">
            <a:avLst/>
          </a:prstGeom>
          <a:noFill/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9BC89A30-C889-4B9C-B13C-34D67F895490}"/>
              </a:ext>
            </a:extLst>
          </p:cNvPr>
          <p:cNvSpPr/>
          <p:nvPr/>
        </p:nvSpPr>
        <p:spPr>
          <a:xfrm>
            <a:off x="324372" y="4677844"/>
            <a:ext cx="8495779" cy="1539985"/>
          </a:xfrm>
          <a:prstGeom prst="roundRect">
            <a:avLst/>
          </a:prstGeom>
          <a:noFill/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Titre 2">
            <a:extLst>
              <a:ext uri="{FF2B5EF4-FFF2-40B4-BE49-F238E27FC236}">
                <a16:creationId xmlns:a16="http://schemas.microsoft.com/office/drawing/2014/main" id="{903E39AD-B84F-4789-AE8A-5C5C6B271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476252"/>
            <a:ext cx="8496300" cy="720488"/>
          </a:xfrm>
        </p:spPr>
        <p:txBody>
          <a:bodyPr/>
          <a:lstStyle/>
          <a:p>
            <a:r>
              <a:rPr lang="fr-FR" sz="3600" dirty="0">
                <a:cs typeface="Arial"/>
              </a:rPr>
              <a:t>1. Team </a:t>
            </a:r>
            <a:r>
              <a:rPr lang="fr-FR" sz="3600" dirty="0" err="1">
                <a:cs typeface="Arial"/>
              </a:rPr>
              <a:t>presentation</a:t>
            </a:r>
            <a:endParaRPr lang="fr-FR" sz="3600" dirty="0"/>
          </a:p>
        </p:txBody>
      </p:sp>
      <p:pic>
        <p:nvPicPr>
          <p:cNvPr id="2050" name="Picture 2" descr="Caisse Desjardins de Hull-Aylmer, Gatineau | Desjardins.com - Our ...">
            <a:extLst>
              <a:ext uri="{FF2B5EF4-FFF2-40B4-BE49-F238E27FC236}">
                <a16:creationId xmlns:a16="http://schemas.microsoft.com/office/drawing/2014/main" id="{DD59C488-8F93-49C2-813E-E6716A6B017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6" t="8171" r="72557" b="36825"/>
          <a:stretch/>
        </p:blipFill>
        <p:spPr bwMode="auto">
          <a:xfrm>
            <a:off x="448837" y="1352071"/>
            <a:ext cx="1547147" cy="1539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Bank Of Canada logo 2 – Banque du Canada – Logos Download">
            <a:extLst>
              <a:ext uri="{FF2B5EF4-FFF2-40B4-BE49-F238E27FC236}">
                <a16:creationId xmlns:a16="http://schemas.microsoft.com/office/drawing/2014/main" id="{86A81A83-2C9E-4F49-B768-BDFE04937C1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814"/>
          <a:stretch/>
        </p:blipFill>
        <p:spPr bwMode="auto">
          <a:xfrm>
            <a:off x="573825" y="4818392"/>
            <a:ext cx="1297172" cy="1258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7E18B80D-889A-4335-93E5-F1B8F4FE649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1939" t="31156" r="40040" b="44968"/>
          <a:stretch/>
        </p:blipFill>
        <p:spPr>
          <a:xfrm>
            <a:off x="560924" y="3269175"/>
            <a:ext cx="1322972" cy="985962"/>
          </a:xfrm>
          <a:prstGeom prst="rect">
            <a:avLst/>
          </a:prstGeom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8D90BAE0-1B91-4C5E-8EE2-EB726808F89F}"/>
              </a:ext>
            </a:extLst>
          </p:cNvPr>
          <p:cNvSpPr txBox="1"/>
          <p:nvPr/>
        </p:nvSpPr>
        <p:spPr>
          <a:xfrm>
            <a:off x="1883896" y="1463831"/>
            <a:ext cx="6811268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b="1" dirty="0"/>
              <a:t>Desjardins</a:t>
            </a:r>
          </a:p>
          <a:p>
            <a:endParaRPr lang="fr-CA" sz="500" b="1" dirty="0"/>
          </a:p>
          <a:p>
            <a:pPr marL="342900" indent="-342900">
              <a:buClr>
                <a:srgbClr val="008C53"/>
              </a:buClr>
              <a:buFont typeface="Wingdings" panose="05000000000000000000" pitchFamily="2" charset="2"/>
              <a:buChar char="§"/>
            </a:pPr>
            <a:r>
              <a:rPr lang="en-US" sz="1600" dirty="0"/>
              <a:t>Desjardins Group's Center of Expertise in Advanced Analytics ;</a:t>
            </a:r>
          </a:p>
          <a:p>
            <a:pPr marL="342900" indent="-342900">
              <a:buClr>
                <a:srgbClr val="008C53"/>
              </a:buClr>
              <a:buFont typeface="Wingdings" panose="05000000000000000000" pitchFamily="2" charset="2"/>
              <a:buChar char="§"/>
            </a:pPr>
            <a:r>
              <a:rPr lang="en-US" sz="1600" dirty="0"/>
              <a:t>Transversal team and project participants: data engineers, data scientists and leaders.</a:t>
            </a:r>
            <a:endParaRPr lang="fr-CA" sz="1600" dirty="0"/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A48F55D3-8E73-4750-9214-F96A6C9AC267}"/>
              </a:ext>
            </a:extLst>
          </p:cNvPr>
          <p:cNvSpPr txBox="1"/>
          <p:nvPr/>
        </p:nvSpPr>
        <p:spPr>
          <a:xfrm>
            <a:off x="1883896" y="3092790"/>
            <a:ext cx="6811268" cy="146193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r-CA" sz="2000" b="1" dirty="0"/>
              <a:t>Pr Sébastien </a:t>
            </a:r>
            <a:r>
              <a:rPr lang="fr-CA" sz="2000" b="1" dirty="0" err="1"/>
              <a:t>Gambs</a:t>
            </a:r>
            <a:r>
              <a:rPr lang="fr-CA" sz="2000" b="1" dirty="0"/>
              <a:t> (UQAM)</a:t>
            </a:r>
          </a:p>
          <a:p>
            <a:endParaRPr lang="fr-CA" sz="500" b="1" dirty="0">
              <a:cs typeface="Arial"/>
            </a:endParaRPr>
          </a:p>
          <a:p>
            <a:pPr marL="342900" indent="-342900">
              <a:buClr>
                <a:srgbClr val="008C53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cs typeface="Arial"/>
              </a:rPr>
              <a:t>Canada Research Chair in Privacy and Ethics Analysis of Massive Data ;</a:t>
            </a:r>
          </a:p>
          <a:p>
            <a:pPr marL="342900" indent="-342900">
              <a:buClr>
                <a:srgbClr val="008C53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cs typeface="Arial"/>
              </a:rPr>
              <a:t>Research topics: protection of privacy, including anonymization of data, ethical issues of big data.</a:t>
            </a:r>
            <a:endParaRPr lang="fr-CA" sz="1600" dirty="0">
              <a:cs typeface="Arial"/>
            </a:endParaRP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528B9416-9304-47A6-B242-51B19F30632C}"/>
              </a:ext>
            </a:extLst>
          </p:cNvPr>
          <p:cNvSpPr txBox="1"/>
          <p:nvPr/>
        </p:nvSpPr>
        <p:spPr>
          <a:xfrm>
            <a:off x="1894056" y="4735351"/>
            <a:ext cx="6811268" cy="146193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r-CA" sz="2000" b="1" dirty="0"/>
              <a:t>Banque of Canada</a:t>
            </a:r>
          </a:p>
          <a:p>
            <a:endParaRPr lang="fr-CA" sz="500" b="1" dirty="0"/>
          </a:p>
          <a:p>
            <a:pPr marL="285750" indent="-285750">
              <a:buClr>
                <a:srgbClr val="008C53"/>
              </a:buClr>
              <a:buFont typeface="Wingdings"/>
              <a:buChar char="§"/>
            </a:pPr>
            <a:r>
              <a:rPr lang="en-US" sz="1600" dirty="0">
                <a:ea typeface="+mn-lt"/>
                <a:cs typeface="+mn-lt"/>
              </a:rPr>
              <a:t>Data Science Division: Statistical Analyses and Models, Machine Learning and AI ;</a:t>
            </a:r>
          </a:p>
          <a:p>
            <a:pPr marL="285750" indent="-285750">
              <a:buClr>
                <a:srgbClr val="008C53"/>
              </a:buClr>
              <a:buFont typeface="Wingdings"/>
              <a:buChar char="§"/>
            </a:pPr>
            <a:r>
              <a:rPr lang="en-US" sz="1600" dirty="0">
                <a:ea typeface="+mn-lt"/>
                <a:cs typeface="+mn-lt"/>
              </a:rPr>
              <a:t>The Digital Transformation Team: Integrating digital technology activities and automation.</a:t>
            </a:r>
            <a:endParaRPr lang="fr-CA" sz="16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01357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8AB01C26-01B7-4C02-A708-F8FF0C985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>
                <a:ea typeface="+mj-lt"/>
                <a:cs typeface="+mj-lt"/>
              </a:rPr>
              <a:t>2. Objectives</a:t>
            </a:r>
          </a:p>
          <a:p>
            <a:endParaRPr lang="fr-FR" sz="3600" dirty="0">
              <a:cs typeface="Arial"/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691D9F0-5076-427E-BFE0-7E21FE0C51E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defTabSz="913920"/>
            <a:fld id="{00EC7536-4046-4F46-856D-63BE82C36B30}" type="slidenum">
              <a:rPr lang="fr-CA" smtClean="0">
                <a:solidFill>
                  <a:srgbClr val="000000">
                    <a:tint val="75000"/>
                  </a:srgbClr>
                </a:solidFill>
              </a:rPr>
              <a:pPr defTabSz="913920"/>
              <a:t>4</a:t>
            </a:fld>
            <a:endParaRPr lang="fr-CA" dirty="0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37" name="Graphique 6" descr="Base de données">
            <a:extLst>
              <a:ext uri="{FF2B5EF4-FFF2-40B4-BE49-F238E27FC236}">
                <a16:creationId xmlns:a16="http://schemas.microsoft.com/office/drawing/2014/main" id="{253C5773-6B87-4749-81D1-C1217956DE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425382" y="2741873"/>
            <a:ext cx="848098" cy="848098"/>
          </a:xfrm>
          <a:prstGeom prst="rect">
            <a:avLst/>
          </a:prstGeom>
        </p:spPr>
      </p:pic>
      <p:pic>
        <p:nvPicPr>
          <p:cNvPr id="39" name="Graphique 38" descr="Base de données">
            <a:extLst>
              <a:ext uri="{FF2B5EF4-FFF2-40B4-BE49-F238E27FC236}">
                <a16:creationId xmlns:a16="http://schemas.microsoft.com/office/drawing/2014/main" id="{F26801D8-736B-4FB0-8896-06189C5716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425382" y="4705572"/>
            <a:ext cx="848098" cy="840060"/>
          </a:xfrm>
          <a:prstGeom prst="rect">
            <a:avLst/>
          </a:prstGeom>
        </p:spPr>
      </p:pic>
      <p:pic>
        <p:nvPicPr>
          <p:cNvPr id="43" name="Graphique 13" descr="Graphique linéaire">
            <a:extLst>
              <a:ext uri="{FF2B5EF4-FFF2-40B4-BE49-F238E27FC236}">
                <a16:creationId xmlns:a16="http://schemas.microsoft.com/office/drawing/2014/main" id="{3375D1B1-8130-40AF-9893-F5ADD6CF4B7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330162" y="4715525"/>
            <a:ext cx="849352" cy="840060"/>
          </a:xfrm>
          <a:prstGeom prst="rect">
            <a:avLst/>
          </a:prstGeom>
        </p:spPr>
      </p:pic>
      <p:pic>
        <p:nvPicPr>
          <p:cNvPr id="45" name="Graphique 13" descr="Graphique linéaire">
            <a:extLst>
              <a:ext uri="{FF2B5EF4-FFF2-40B4-BE49-F238E27FC236}">
                <a16:creationId xmlns:a16="http://schemas.microsoft.com/office/drawing/2014/main" id="{807CEB68-3EE1-41DC-92C3-8B37A2993AB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330162" y="2756866"/>
            <a:ext cx="849352" cy="840059"/>
          </a:xfrm>
          <a:prstGeom prst="rect">
            <a:avLst/>
          </a:prstGeom>
        </p:spPr>
      </p:pic>
      <p:sp>
        <p:nvSpPr>
          <p:cNvPr id="49" name="ZoneTexte 48">
            <a:extLst>
              <a:ext uri="{FF2B5EF4-FFF2-40B4-BE49-F238E27FC236}">
                <a16:creationId xmlns:a16="http://schemas.microsoft.com/office/drawing/2014/main" id="{8E52E941-6E90-4719-B316-D9C14064D791}"/>
              </a:ext>
            </a:extLst>
          </p:cNvPr>
          <p:cNvSpPr txBox="1"/>
          <p:nvPr/>
        </p:nvSpPr>
        <p:spPr>
          <a:xfrm>
            <a:off x="2098299" y="4373537"/>
            <a:ext cx="1603588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1400" dirty="0">
                <a:solidFill>
                  <a:srgbClr val="009757"/>
                </a:solidFill>
              </a:rPr>
              <a:t>Original data</a:t>
            </a:r>
          </a:p>
        </p:txBody>
      </p:sp>
      <p:sp>
        <p:nvSpPr>
          <p:cNvPr id="51" name="ZoneTexte 50">
            <a:extLst>
              <a:ext uri="{FF2B5EF4-FFF2-40B4-BE49-F238E27FC236}">
                <a16:creationId xmlns:a16="http://schemas.microsoft.com/office/drawing/2014/main" id="{848098B3-4CE5-4A68-AA14-10EBBE14DDDC}"/>
              </a:ext>
            </a:extLst>
          </p:cNvPr>
          <p:cNvSpPr txBox="1"/>
          <p:nvPr/>
        </p:nvSpPr>
        <p:spPr>
          <a:xfrm>
            <a:off x="4503061" y="3431450"/>
            <a:ext cx="1515906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1400" dirty="0" err="1"/>
              <a:t>Models</a:t>
            </a:r>
            <a:r>
              <a:rPr lang="fr-FR" sz="1400" dirty="0"/>
              <a:t> </a:t>
            </a:r>
            <a:endParaRPr lang="fr-FR" sz="1400" dirty="0">
              <a:cs typeface="Arial"/>
            </a:endParaRPr>
          </a:p>
        </p:txBody>
      </p:sp>
      <p:sp>
        <p:nvSpPr>
          <p:cNvPr id="53" name="ZoneTexte 52">
            <a:extLst>
              <a:ext uri="{FF2B5EF4-FFF2-40B4-BE49-F238E27FC236}">
                <a16:creationId xmlns:a16="http://schemas.microsoft.com/office/drawing/2014/main" id="{7B82C816-E2C1-48BD-909E-6536BB05B4BA}"/>
              </a:ext>
            </a:extLst>
          </p:cNvPr>
          <p:cNvSpPr txBox="1"/>
          <p:nvPr/>
        </p:nvSpPr>
        <p:spPr>
          <a:xfrm>
            <a:off x="7069099" y="4381724"/>
            <a:ext cx="1481956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1400" dirty="0">
                <a:solidFill>
                  <a:srgbClr val="009757"/>
                </a:solidFill>
              </a:rPr>
              <a:t>Performance Y</a:t>
            </a:r>
            <a:endParaRPr lang="fr-FR" sz="1400" dirty="0">
              <a:solidFill>
                <a:srgbClr val="009757"/>
              </a:solidFill>
              <a:cs typeface="Arial"/>
            </a:endParaRPr>
          </a:p>
        </p:txBody>
      </p:sp>
      <p:sp>
        <p:nvSpPr>
          <p:cNvPr id="55" name="ZoneTexte 54">
            <a:extLst>
              <a:ext uri="{FF2B5EF4-FFF2-40B4-BE49-F238E27FC236}">
                <a16:creationId xmlns:a16="http://schemas.microsoft.com/office/drawing/2014/main" id="{0A4D7FA7-E5B5-4411-8335-3BF1505DE123}"/>
              </a:ext>
            </a:extLst>
          </p:cNvPr>
          <p:cNvSpPr txBox="1"/>
          <p:nvPr/>
        </p:nvSpPr>
        <p:spPr>
          <a:xfrm>
            <a:off x="1973964" y="2453843"/>
            <a:ext cx="1966785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1400" dirty="0" err="1">
                <a:solidFill>
                  <a:srgbClr val="F26A0F"/>
                </a:solidFill>
              </a:rPr>
              <a:t>Synthetic</a:t>
            </a:r>
            <a:r>
              <a:rPr lang="fr-FR" sz="1400" dirty="0">
                <a:solidFill>
                  <a:srgbClr val="F26A0F"/>
                </a:solidFill>
              </a:rPr>
              <a:t> data</a:t>
            </a:r>
            <a:endParaRPr lang="fr-FR" sz="1400" dirty="0">
              <a:solidFill>
                <a:srgbClr val="F26A0F"/>
              </a:solidFill>
              <a:cs typeface="Arial"/>
            </a:endParaRPr>
          </a:p>
        </p:txBody>
      </p:sp>
      <p:sp>
        <p:nvSpPr>
          <p:cNvPr id="59" name="ZoneTexte 58">
            <a:extLst>
              <a:ext uri="{FF2B5EF4-FFF2-40B4-BE49-F238E27FC236}">
                <a16:creationId xmlns:a16="http://schemas.microsoft.com/office/drawing/2014/main" id="{EBCAE3F9-A0DC-4943-9A12-CF84444B137A}"/>
              </a:ext>
            </a:extLst>
          </p:cNvPr>
          <p:cNvSpPr txBox="1"/>
          <p:nvPr/>
        </p:nvSpPr>
        <p:spPr>
          <a:xfrm>
            <a:off x="7093813" y="2458416"/>
            <a:ext cx="1398322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1400" dirty="0">
                <a:solidFill>
                  <a:srgbClr val="F26A0F"/>
                </a:solidFill>
              </a:rPr>
              <a:t>Performance X</a:t>
            </a:r>
            <a:endParaRPr lang="fr-FR" sz="1400" dirty="0">
              <a:solidFill>
                <a:srgbClr val="F26A0F"/>
              </a:solidFill>
              <a:cs typeface="Arial"/>
            </a:endParaRPr>
          </a:p>
        </p:txBody>
      </p:sp>
      <p:cxnSp>
        <p:nvCxnSpPr>
          <p:cNvPr id="88" name="Connecteur droit avec flèche 87">
            <a:extLst>
              <a:ext uri="{FF2B5EF4-FFF2-40B4-BE49-F238E27FC236}">
                <a16:creationId xmlns:a16="http://schemas.microsoft.com/office/drawing/2014/main" id="{7FB23483-AF99-4CAB-B51E-EAC09A21887A}"/>
              </a:ext>
            </a:extLst>
          </p:cNvPr>
          <p:cNvCxnSpPr>
            <a:cxnSpLocks/>
            <a:stCxn id="37" idx="3"/>
          </p:cNvCxnSpPr>
          <p:nvPr/>
        </p:nvCxnSpPr>
        <p:spPr>
          <a:xfrm>
            <a:off x="3273480" y="3165922"/>
            <a:ext cx="1356306" cy="777776"/>
          </a:xfrm>
          <a:prstGeom prst="straightConnector1">
            <a:avLst/>
          </a:prstGeom>
          <a:ln w="28575">
            <a:solidFill>
              <a:srgbClr val="F26A0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cteur droit avec flèche 88">
            <a:extLst>
              <a:ext uri="{FF2B5EF4-FFF2-40B4-BE49-F238E27FC236}">
                <a16:creationId xmlns:a16="http://schemas.microsoft.com/office/drawing/2014/main" id="{5CD14B18-2570-46E0-A509-ACE382F33B57}"/>
              </a:ext>
            </a:extLst>
          </p:cNvPr>
          <p:cNvCxnSpPr>
            <a:cxnSpLocks/>
            <a:stCxn id="39" idx="3"/>
          </p:cNvCxnSpPr>
          <p:nvPr/>
        </p:nvCxnSpPr>
        <p:spPr>
          <a:xfrm flipV="1">
            <a:off x="3273480" y="4345189"/>
            <a:ext cx="1356306" cy="780413"/>
          </a:xfrm>
          <a:prstGeom prst="straightConnector1">
            <a:avLst/>
          </a:prstGeom>
          <a:ln w="28575">
            <a:solidFill>
              <a:srgbClr val="00975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cteur droit avec flèche 89">
            <a:extLst>
              <a:ext uri="{FF2B5EF4-FFF2-40B4-BE49-F238E27FC236}">
                <a16:creationId xmlns:a16="http://schemas.microsoft.com/office/drawing/2014/main" id="{540EF8B3-227B-4AF6-A8E5-98B1D12C24EE}"/>
              </a:ext>
            </a:extLst>
          </p:cNvPr>
          <p:cNvCxnSpPr>
            <a:cxnSpLocks/>
          </p:cNvCxnSpPr>
          <p:nvPr/>
        </p:nvCxnSpPr>
        <p:spPr>
          <a:xfrm flipV="1">
            <a:off x="5874674" y="3188629"/>
            <a:ext cx="1338690" cy="729045"/>
          </a:xfrm>
          <a:prstGeom prst="straightConnector1">
            <a:avLst/>
          </a:prstGeom>
          <a:ln w="28575">
            <a:solidFill>
              <a:srgbClr val="F26A0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cteur droit avec flèche 90">
            <a:extLst>
              <a:ext uri="{FF2B5EF4-FFF2-40B4-BE49-F238E27FC236}">
                <a16:creationId xmlns:a16="http://schemas.microsoft.com/office/drawing/2014/main" id="{D1696F2F-2339-41E3-A162-44208660AA95}"/>
              </a:ext>
            </a:extLst>
          </p:cNvPr>
          <p:cNvCxnSpPr>
            <a:cxnSpLocks/>
          </p:cNvCxnSpPr>
          <p:nvPr/>
        </p:nvCxnSpPr>
        <p:spPr>
          <a:xfrm>
            <a:off x="5931659" y="4355142"/>
            <a:ext cx="1281705" cy="780413"/>
          </a:xfrm>
          <a:prstGeom prst="straightConnector1">
            <a:avLst/>
          </a:prstGeom>
          <a:ln w="28575">
            <a:solidFill>
              <a:srgbClr val="00975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>
            <a:extLst>
              <a:ext uri="{FF2B5EF4-FFF2-40B4-BE49-F238E27FC236}">
                <a16:creationId xmlns:a16="http://schemas.microsoft.com/office/drawing/2014/main" id="{AD59F87E-3990-49E2-9F28-287935CF4672}"/>
              </a:ext>
            </a:extLst>
          </p:cNvPr>
          <p:cNvSpPr txBox="1"/>
          <p:nvPr/>
        </p:nvSpPr>
        <p:spPr>
          <a:xfrm>
            <a:off x="444036" y="1164754"/>
            <a:ext cx="8107019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 algn="just">
              <a:buClr>
                <a:srgbClr val="008C53"/>
              </a:buClr>
              <a:buFont typeface="Wingdings" panose="05000000000000000000" pitchFamily="2" charset="2"/>
              <a:buChar char="§"/>
            </a:pPr>
            <a:r>
              <a:rPr lang="en-US" dirty="0">
                <a:ea typeface="+mn-lt"/>
                <a:cs typeface="+mn-lt"/>
              </a:rPr>
              <a:t>The goal is to explore approaches and develop algorithms to produce synthetic and anonymized data, while retaining a maximum of statistical information to enable the development of models.</a:t>
            </a:r>
            <a:endParaRPr lang="fr-CA" dirty="0">
              <a:highlight>
                <a:srgbClr val="FFFF00"/>
              </a:highlight>
              <a:cs typeface="Arial"/>
            </a:endParaRP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3495D80E-CD8E-43E5-8047-95431BF16C2A}"/>
              </a:ext>
            </a:extLst>
          </p:cNvPr>
          <p:cNvSpPr txBox="1"/>
          <p:nvPr/>
        </p:nvSpPr>
        <p:spPr>
          <a:xfrm>
            <a:off x="444035" y="3513750"/>
            <a:ext cx="1293076" cy="49244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1300" dirty="0" err="1">
                <a:solidFill>
                  <a:srgbClr val="0070C0"/>
                </a:solidFill>
              </a:rPr>
              <a:t>Algorithm</a:t>
            </a:r>
            <a:r>
              <a:rPr lang="fr-FR" sz="1300" dirty="0">
                <a:solidFill>
                  <a:srgbClr val="0070C0"/>
                </a:solidFill>
              </a:rPr>
              <a:t> for </a:t>
            </a:r>
            <a:r>
              <a:rPr lang="fr-FR" sz="1300" dirty="0" err="1">
                <a:solidFill>
                  <a:srgbClr val="0070C0"/>
                </a:solidFill>
              </a:rPr>
              <a:t>synthetic</a:t>
            </a:r>
            <a:r>
              <a:rPr lang="fr-FR" sz="1300" dirty="0">
                <a:solidFill>
                  <a:srgbClr val="0070C0"/>
                </a:solidFill>
              </a:rPr>
              <a:t> data</a:t>
            </a:r>
          </a:p>
        </p:txBody>
      </p:sp>
      <p:pic>
        <p:nvPicPr>
          <p:cNvPr id="42" name="Graphique 8" descr="Conception web">
            <a:extLst>
              <a:ext uri="{FF2B5EF4-FFF2-40B4-BE49-F238E27FC236}">
                <a16:creationId xmlns:a16="http://schemas.microsoft.com/office/drawing/2014/main" id="{0A7D0BC6-B66C-4882-B68C-4D7375270A6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752787" y="3596925"/>
            <a:ext cx="1013555" cy="1010526"/>
          </a:xfrm>
          <a:prstGeom prst="rect">
            <a:avLst/>
          </a:prstGeom>
        </p:spPr>
      </p:pic>
      <p:grpSp>
        <p:nvGrpSpPr>
          <p:cNvPr id="22" name="Groupe 21">
            <a:extLst>
              <a:ext uri="{FF2B5EF4-FFF2-40B4-BE49-F238E27FC236}">
                <a16:creationId xmlns:a16="http://schemas.microsoft.com/office/drawing/2014/main" id="{5E842488-48E2-4EC7-886C-FB6611AE7849}"/>
              </a:ext>
            </a:extLst>
          </p:cNvPr>
          <p:cNvGrpSpPr/>
          <p:nvPr/>
        </p:nvGrpSpPr>
        <p:grpSpPr>
          <a:xfrm>
            <a:off x="662174" y="3967717"/>
            <a:ext cx="837244" cy="694589"/>
            <a:chOff x="785414" y="3740848"/>
            <a:chExt cx="837244" cy="694589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08357CF6-8C92-4BEF-A885-1B48185BA982}"/>
                </a:ext>
              </a:extLst>
            </p:cNvPr>
            <p:cNvSpPr/>
            <p:nvPr/>
          </p:nvSpPr>
          <p:spPr>
            <a:xfrm>
              <a:off x="785415" y="3742670"/>
              <a:ext cx="837243" cy="657443"/>
            </a:xfrm>
            <a:prstGeom prst="rect">
              <a:avLst/>
            </a:prstGeom>
            <a:solidFill>
              <a:srgbClr val="0070C0"/>
            </a:solidFill>
            <a:ln w="381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>
                <a:solidFill>
                  <a:srgbClr val="0070C0"/>
                </a:solidFill>
              </a:endParaRPr>
            </a:p>
          </p:txBody>
        </p:sp>
        <p:pic>
          <p:nvPicPr>
            <p:cNvPr id="46" name="Graphique 45" descr="Engrenage">
              <a:extLst>
                <a:ext uri="{FF2B5EF4-FFF2-40B4-BE49-F238E27FC236}">
                  <a16:creationId xmlns:a16="http://schemas.microsoft.com/office/drawing/2014/main" id="{A499FC58-32AE-49D8-932B-37EF59BC4BA4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908231" y="3843829"/>
              <a:ext cx="591608" cy="591608"/>
            </a:xfrm>
            <a:prstGeom prst="rect">
              <a:avLst/>
            </a:prstGeom>
          </p:spPr>
        </p:pic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258E273F-8294-4C8F-A3CD-AE6AD722DCEF}"/>
                </a:ext>
              </a:extLst>
            </p:cNvPr>
            <p:cNvSpPr/>
            <p:nvPr/>
          </p:nvSpPr>
          <p:spPr>
            <a:xfrm>
              <a:off x="785414" y="3740848"/>
              <a:ext cx="837243" cy="147855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50" name="Ellipse 49">
              <a:extLst>
                <a:ext uri="{FF2B5EF4-FFF2-40B4-BE49-F238E27FC236}">
                  <a16:creationId xmlns:a16="http://schemas.microsoft.com/office/drawing/2014/main" id="{34AEBF79-85E5-4D01-A80A-1A68CA15E82E}"/>
                </a:ext>
              </a:extLst>
            </p:cNvPr>
            <p:cNvSpPr/>
            <p:nvPr/>
          </p:nvSpPr>
          <p:spPr>
            <a:xfrm>
              <a:off x="1373675" y="3784119"/>
              <a:ext cx="45719" cy="45719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52" name="Ellipse 51">
              <a:extLst>
                <a:ext uri="{FF2B5EF4-FFF2-40B4-BE49-F238E27FC236}">
                  <a16:creationId xmlns:a16="http://schemas.microsoft.com/office/drawing/2014/main" id="{82DDD7F5-26AC-4282-9872-57351CA004AF}"/>
                </a:ext>
              </a:extLst>
            </p:cNvPr>
            <p:cNvSpPr/>
            <p:nvPr/>
          </p:nvSpPr>
          <p:spPr>
            <a:xfrm>
              <a:off x="1445664" y="3785030"/>
              <a:ext cx="45719" cy="45719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54" name="Ellipse 53">
              <a:extLst>
                <a:ext uri="{FF2B5EF4-FFF2-40B4-BE49-F238E27FC236}">
                  <a16:creationId xmlns:a16="http://schemas.microsoft.com/office/drawing/2014/main" id="{90A2BFE8-2F47-4AC2-92DD-BC8D4C9EA267}"/>
                </a:ext>
              </a:extLst>
            </p:cNvPr>
            <p:cNvSpPr/>
            <p:nvPr/>
          </p:nvSpPr>
          <p:spPr>
            <a:xfrm>
              <a:off x="1517653" y="3785765"/>
              <a:ext cx="45719" cy="45719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</p:grpSp>
      <p:cxnSp>
        <p:nvCxnSpPr>
          <p:cNvPr id="60" name="Connecteur : en angle 59">
            <a:extLst>
              <a:ext uri="{FF2B5EF4-FFF2-40B4-BE49-F238E27FC236}">
                <a16:creationId xmlns:a16="http://schemas.microsoft.com/office/drawing/2014/main" id="{7AE4B00C-CE34-4929-9BEB-A3FDAF356A1B}"/>
              </a:ext>
            </a:extLst>
          </p:cNvPr>
          <p:cNvCxnSpPr>
            <a:cxnSpLocks/>
            <a:stCxn id="39" idx="1"/>
            <a:endCxn id="46" idx="2"/>
          </p:cNvCxnSpPr>
          <p:nvPr/>
        </p:nvCxnSpPr>
        <p:spPr>
          <a:xfrm rot="10800000">
            <a:off x="1080796" y="4662306"/>
            <a:ext cx="1344587" cy="463296"/>
          </a:xfrm>
          <a:prstGeom prst="bentConnector2">
            <a:avLst/>
          </a:prstGeom>
          <a:ln w="19050">
            <a:solidFill>
              <a:srgbClr val="0070C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cteur : en angle 74">
            <a:extLst>
              <a:ext uri="{FF2B5EF4-FFF2-40B4-BE49-F238E27FC236}">
                <a16:creationId xmlns:a16="http://schemas.microsoft.com/office/drawing/2014/main" id="{483DB72A-1557-498A-B13F-E6EACFFAE8E3}"/>
              </a:ext>
            </a:extLst>
          </p:cNvPr>
          <p:cNvCxnSpPr>
            <a:cxnSpLocks/>
            <a:stCxn id="31" idx="0"/>
            <a:endCxn id="37" idx="1"/>
          </p:cNvCxnSpPr>
          <p:nvPr/>
        </p:nvCxnSpPr>
        <p:spPr>
          <a:xfrm rot="5400000" flipH="1" flipV="1">
            <a:off x="1584063" y="2672432"/>
            <a:ext cx="347828" cy="1334809"/>
          </a:xfrm>
          <a:prstGeom prst="bentConnector2">
            <a:avLst/>
          </a:prstGeom>
          <a:ln w="19050">
            <a:solidFill>
              <a:srgbClr val="0070C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8334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C19E07B-A1B5-4691-80F4-472C9B772F8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defTabSz="913920"/>
            <a:fld id="{00EC7536-4046-4F46-856D-63BE82C36B30}" type="slidenum">
              <a:rPr lang="fr-CA" smtClean="0">
                <a:solidFill>
                  <a:srgbClr val="000000">
                    <a:tint val="75000"/>
                  </a:srgbClr>
                </a:solidFill>
              </a:rPr>
              <a:pPr defTabSz="913920"/>
              <a:t>5</a:t>
            </a:fld>
            <a:endParaRPr lang="fr-CA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96D1D35-B0BB-4F57-A74B-EACF9B491D01}"/>
              </a:ext>
            </a:extLst>
          </p:cNvPr>
          <p:cNvSpPr/>
          <p:nvPr/>
        </p:nvSpPr>
        <p:spPr>
          <a:xfrm>
            <a:off x="329156" y="1863377"/>
            <a:ext cx="4127341" cy="2419865"/>
          </a:xfrm>
          <a:prstGeom prst="rect">
            <a:avLst/>
          </a:prstGeom>
          <a:solidFill>
            <a:srgbClr val="F2F2F2"/>
          </a:solidFill>
          <a:ln w="25400" cap="flat" cmpd="sng" algn="ctr">
            <a:solidFill>
              <a:srgbClr val="00874D"/>
            </a:solidFill>
            <a:prstDash val="solid"/>
          </a:ln>
          <a:effectLst/>
        </p:spPr>
        <p:txBody>
          <a:bodyPr lIns="91440" tIns="45720" rIns="91440" bIns="45720" rtlCol="0" anchor="ctr"/>
          <a:lstStyle/>
          <a:p>
            <a:pPr marL="285750" indent="-285750">
              <a:buClr>
                <a:srgbClr val="009757"/>
              </a:buClr>
              <a:buFont typeface="Wingdings" panose="05000000000000000000" pitchFamily="2" charset="2"/>
              <a:buChar char="§"/>
            </a:pPr>
            <a:r>
              <a:rPr lang="en-US" dirty="0">
                <a:cs typeface="Arial"/>
              </a:rPr>
              <a:t>Literature review of academic best practices for the production of synthetic and anonymized data</a:t>
            </a:r>
          </a:p>
          <a:p>
            <a:pPr marL="285750" indent="-285750">
              <a:buClr>
                <a:srgbClr val="009757"/>
              </a:buClr>
              <a:buFont typeface="Wingdings" panose="05000000000000000000" pitchFamily="2" charset="2"/>
              <a:buChar char="§"/>
            </a:pPr>
            <a:endParaRPr lang="en-US" dirty="0">
              <a:cs typeface="Arial"/>
            </a:endParaRPr>
          </a:p>
          <a:p>
            <a:pPr marL="285750" indent="-285750">
              <a:buClr>
                <a:srgbClr val="009757"/>
              </a:buClr>
              <a:buFont typeface="Wingdings" panose="05000000000000000000" pitchFamily="2" charset="2"/>
              <a:buChar char="§"/>
            </a:pPr>
            <a:r>
              <a:rPr lang="en-US" dirty="0">
                <a:cs typeface="Arial"/>
              </a:rPr>
              <a:t>Proposed approaches / models for synthetic data and anonymization</a:t>
            </a:r>
            <a:endParaRPr lang="fr-CA" kern="0" dirty="0">
              <a:solidFill>
                <a:srgbClr val="FFFFFF"/>
              </a:solidFill>
              <a:latin typeface="Arial" panose="020B0604020202020204"/>
            </a:endParaRPr>
          </a:p>
        </p:txBody>
      </p:sp>
      <p:sp>
        <p:nvSpPr>
          <p:cNvPr id="6" name="Rectangle avec coin rogné  60">
            <a:extLst>
              <a:ext uri="{FF2B5EF4-FFF2-40B4-BE49-F238E27FC236}">
                <a16:creationId xmlns:a16="http://schemas.microsoft.com/office/drawing/2014/main" id="{0B857D39-756C-4E24-9052-C06E04621BCD}"/>
              </a:ext>
            </a:extLst>
          </p:cNvPr>
          <p:cNvSpPr>
            <a:spLocks noChangeAspect="1"/>
          </p:cNvSpPr>
          <p:nvPr/>
        </p:nvSpPr>
        <p:spPr bwMode="gray">
          <a:xfrm flipH="1">
            <a:off x="329154" y="1338570"/>
            <a:ext cx="4134627" cy="524808"/>
          </a:xfrm>
          <a:prstGeom prst="snip1Rect">
            <a:avLst>
              <a:gd name="adj" fmla="val 23993"/>
            </a:avLst>
          </a:prstGeom>
          <a:solidFill>
            <a:srgbClr val="00874D"/>
          </a:solidFill>
          <a:ln w="19050" algn="ctr">
            <a:solidFill>
              <a:srgbClr val="00874D"/>
            </a:solidFill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 defTabSz="1219151">
              <a:lnSpc>
                <a:spcPct val="106000"/>
              </a:lnSpc>
            </a:pPr>
            <a:r>
              <a:rPr lang="fr-FR" sz="2400" b="1" dirty="0" err="1">
                <a:solidFill>
                  <a:schemeClr val="bg1"/>
                </a:solidFill>
                <a:cs typeface="Arial"/>
              </a:rPr>
              <a:t>Deliverables</a:t>
            </a:r>
            <a:endParaRPr lang="fr-CA" sz="1400" b="1" dirty="0">
              <a:solidFill>
                <a:schemeClr val="bg1"/>
              </a:solidFill>
              <a:latin typeface="Arial" panose="020B0604020202020204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0BC5B51-78F0-49DE-B508-D6893CF12929}"/>
              </a:ext>
            </a:extLst>
          </p:cNvPr>
          <p:cNvSpPr/>
          <p:nvPr/>
        </p:nvSpPr>
        <p:spPr>
          <a:xfrm>
            <a:off x="4687507" y="1863376"/>
            <a:ext cx="4127341" cy="2419865"/>
          </a:xfrm>
          <a:prstGeom prst="rect">
            <a:avLst/>
          </a:prstGeom>
          <a:solidFill>
            <a:srgbClr val="F2F2F2"/>
          </a:solidFill>
          <a:ln w="25400" cap="flat" cmpd="sng" algn="ctr">
            <a:solidFill>
              <a:srgbClr val="00874D"/>
            </a:solidFill>
            <a:prstDash val="solid"/>
          </a:ln>
          <a:effectLst/>
        </p:spPr>
        <p:txBody>
          <a:bodyPr rtlCol="0" anchor="ctr"/>
          <a:lstStyle/>
          <a:p>
            <a:pPr marL="285750" indent="-285750">
              <a:buClr>
                <a:srgbClr val="009757"/>
              </a:buClr>
              <a:buFont typeface="Wingdings" panose="05000000000000000000" pitchFamily="2" charset="2"/>
              <a:buChar char="§"/>
            </a:pPr>
            <a:r>
              <a:rPr lang="en-US" dirty="0">
                <a:cs typeface="Arial"/>
              </a:rPr>
              <a:t>Protecting privacy and ensuring non-identification of individuals </a:t>
            </a:r>
          </a:p>
          <a:p>
            <a:pPr marL="285750" indent="-285750">
              <a:buClr>
                <a:srgbClr val="009757"/>
              </a:buClr>
              <a:buFont typeface="Wingdings" panose="05000000000000000000" pitchFamily="2" charset="2"/>
              <a:buChar char="§"/>
            </a:pPr>
            <a:endParaRPr lang="en-US" dirty="0">
              <a:cs typeface="Arial"/>
            </a:endParaRPr>
          </a:p>
          <a:p>
            <a:pPr marL="285750" indent="-285750">
              <a:buClr>
                <a:srgbClr val="009757"/>
              </a:buClr>
              <a:buFont typeface="Wingdings" panose="05000000000000000000" pitchFamily="2" charset="2"/>
              <a:buChar char="§"/>
            </a:pPr>
            <a:r>
              <a:rPr lang="en-US" dirty="0">
                <a:cs typeface="Arial"/>
              </a:rPr>
              <a:t>Maintain maximum statistical signal and maximize the performance of learning models</a:t>
            </a:r>
            <a:endParaRPr lang="fr-FR" dirty="0">
              <a:cs typeface="Arial"/>
            </a:endParaRPr>
          </a:p>
        </p:txBody>
      </p:sp>
      <p:sp>
        <p:nvSpPr>
          <p:cNvPr id="12" name="Rectangle avec coin rogné  60">
            <a:extLst>
              <a:ext uri="{FF2B5EF4-FFF2-40B4-BE49-F238E27FC236}">
                <a16:creationId xmlns:a16="http://schemas.microsoft.com/office/drawing/2014/main" id="{D15F6109-264A-4A1C-9F1F-31F6961FBA3C}"/>
              </a:ext>
            </a:extLst>
          </p:cNvPr>
          <p:cNvSpPr>
            <a:spLocks noChangeAspect="1"/>
          </p:cNvSpPr>
          <p:nvPr/>
        </p:nvSpPr>
        <p:spPr bwMode="gray">
          <a:xfrm flipH="1">
            <a:off x="4687505" y="1338570"/>
            <a:ext cx="4134627" cy="524808"/>
          </a:xfrm>
          <a:prstGeom prst="snip1Rect">
            <a:avLst>
              <a:gd name="adj" fmla="val 23993"/>
            </a:avLst>
          </a:prstGeom>
          <a:solidFill>
            <a:srgbClr val="00874D"/>
          </a:solidFill>
          <a:ln w="19050" algn="ctr">
            <a:solidFill>
              <a:srgbClr val="00874D"/>
            </a:solidFill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 defTabSz="1219151">
              <a:lnSpc>
                <a:spcPct val="106000"/>
              </a:lnSpc>
            </a:pPr>
            <a:r>
              <a:rPr lang="fr-FR" sz="2400" b="1" dirty="0" err="1">
                <a:solidFill>
                  <a:schemeClr val="bg1"/>
                </a:solidFill>
                <a:cs typeface="Arial"/>
              </a:rPr>
              <a:t>Criterias</a:t>
            </a:r>
            <a:endParaRPr lang="fr-CA" sz="1400" b="1" dirty="0">
              <a:solidFill>
                <a:schemeClr val="bg1"/>
              </a:solidFill>
              <a:latin typeface="Arial" panose="020B060402020202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E65A8BD-4546-408A-B8B2-E386761DEDC7}"/>
              </a:ext>
            </a:extLst>
          </p:cNvPr>
          <p:cNvSpPr/>
          <p:nvPr/>
        </p:nvSpPr>
        <p:spPr>
          <a:xfrm>
            <a:off x="329156" y="4531866"/>
            <a:ext cx="8492978" cy="1843953"/>
          </a:xfrm>
          <a:prstGeom prst="rect">
            <a:avLst/>
          </a:prstGeom>
          <a:solidFill>
            <a:srgbClr val="F2F2F2"/>
          </a:solidFill>
          <a:ln w="25400" cap="flat" cmpd="sng" algn="ctr">
            <a:solidFill>
              <a:srgbClr val="00874D"/>
            </a:solidFill>
            <a:prstDash val="solid"/>
          </a:ln>
          <a:effectLst/>
        </p:spPr>
        <p:txBody>
          <a:bodyPr lIns="91440" tIns="45720" rIns="91440" bIns="45720" rtlCol="0" anchor="ctr"/>
          <a:lstStyle/>
          <a:p>
            <a:pPr marL="285750" indent="-285750">
              <a:buClr>
                <a:srgbClr val="009757"/>
              </a:buClr>
              <a:buFont typeface="Wingdings" panose="05000000000000000000" pitchFamily="2" charset="2"/>
              <a:buChar char="§"/>
            </a:pPr>
            <a:r>
              <a:rPr lang="en-US" dirty="0">
                <a:cs typeface="Arial"/>
              </a:rPr>
              <a:t>Algorithms and / or codes to perform a synthetic dataset ;</a:t>
            </a:r>
          </a:p>
          <a:p>
            <a:pPr marL="285750" indent="-285750">
              <a:buClr>
                <a:srgbClr val="009757"/>
              </a:buClr>
              <a:buFont typeface="Wingdings" panose="05000000000000000000" pitchFamily="2" charset="2"/>
              <a:buChar char="§"/>
            </a:pPr>
            <a:r>
              <a:rPr lang="en-US" dirty="0">
                <a:cs typeface="Arial"/>
              </a:rPr>
              <a:t>Model the notion of privacy and calculate the risk of sharing;</a:t>
            </a:r>
          </a:p>
          <a:p>
            <a:pPr marL="285750" indent="-285750">
              <a:buClr>
                <a:srgbClr val="009757"/>
              </a:buClr>
              <a:buFont typeface="Wingdings" panose="05000000000000000000" pitchFamily="2" charset="2"/>
              <a:buChar char="§"/>
            </a:pPr>
            <a:r>
              <a:rPr lang="en-US" dirty="0">
                <a:cs typeface="Arial"/>
              </a:rPr>
              <a:t>Modeling privacy metrics vs. model performance;</a:t>
            </a:r>
          </a:p>
          <a:p>
            <a:pPr marL="285750" indent="-285750">
              <a:buClr>
                <a:srgbClr val="009757"/>
              </a:buClr>
              <a:buFont typeface="Wingdings" panose="05000000000000000000" pitchFamily="2" charset="2"/>
              <a:buChar char="§"/>
            </a:pPr>
            <a:r>
              <a:rPr lang="en-US" dirty="0">
                <a:cs typeface="Arial"/>
              </a:rPr>
              <a:t>Open to all research approaches.</a:t>
            </a:r>
            <a:endParaRPr lang="fr-CA" kern="0" dirty="0">
              <a:solidFill>
                <a:srgbClr val="FFFFFF"/>
              </a:solidFill>
              <a:latin typeface="Arial" panose="020B0604020202020204"/>
            </a:endParaRPr>
          </a:p>
        </p:txBody>
      </p:sp>
      <p:sp>
        <p:nvSpPr>
          <p:cNvPr id="10" name="Titre 2">
            <a:extLst>
              <a:ext uri="{FF2B5EF4-FFF2-40B4-BE49-F238E27FC236}">
                <a16:creationId xmlns:a16="http://schemas.microsoft.com/office/drawing/2014/main" id="{467786F2-9C69-4711-96B8-8C39AA919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476252"/>
            <a:ext cx="8496300" cy="720488"/>
          </a:xfrm>
        </p:spPr>
        <p:txBody>
          <a:bodyPr/>
          <a:lstStyle/>
          <a:p>
            <a:r>
              <a:rPr lang="fr-FR" sz="3600" dirty="0">
                <a:ea typeface="+mj-lt"/>
                <a:cs typeface="+mj-lt"/>
              </a:rPr>
              <a:t>3. </a:t>
            </a:r>
            <a:r>
              <a:rPr lang="fr-FR" sz="3600" dirty="0" err="1">
                <a:ea typeface="+mj-lt"/>
                <a:cs typeface="+mj-lt"/>
              </a:rPr>
              <a:t>Deliverables</a:t>
            </a:r>
            <a:endParaRPr lang="fr-FR" sz="3600" dirty="0">
              <a:ea typeface="+mj-lt"/>
              <a:cs typeface="+mj-lt"/>
            </a:endParaRPr>
          </a:p>
          <a:p>
            <a:endParaRPr lang="fr-FR" sz="36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98490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avec coin rogné  63">
            <a:extLst>
              <a:ext uri="{FF2B5EF4-FFF2-40B4-BE49-F238E27FC236}">
                <a16:creationId xmlns:a16="http://schemas.microsoft.com/office/drawing/2014/main" id="{3E7F1F13-1E01-4BB4-9C16-437A2346C0DC}"/>
              </a:ext>
            </a:extLst>
          </p:cNvPr>
          <p:cNvSpPr/>
          <p:nvPr/>
        </p:nvSpPr>
        <p:spPr bwMode="gray">
          <a:xfrm flipH="1">
            <a:off x="323850" y="1093400"/>
            <a:ext cx="8585306" cy="1328157"/>
          </a:xfrm>
          <a:prstGeom prst="snip1Rect">
            <a:avLst>
              <a:gd name="adj" fmla="val 11759"/>
            </a:avLst>
          </a:prstGeom>
          <a:solidFill>
            <a:schemeClr val="bg1">
              <a:lumMod val="95000"/>
            </a:schemeClr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fr-CA" sz="1600" b="1" dirty="0">
              <a:solidFill>
                <a:schemeClr val="bg1"/>
              </a:solidFill>
            </a:endParaRPr>
          </a:p>
        </p:txBody>
      </p:sp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33F81A2F-A59A-49FF-8777-34A272D05D1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01862" y="1133507"/>
            <a:ext cx="8496300" cy="1155123"/>
          </a:xfrm>
        </p:spPr>
        <p:txBody>
          <a:bodyPr vert="horz" lIns="0" tIns="0" rIns="0" bIns="0" rtlCol="0" anchor="t">
            <a:normAutofit/>
          </a:bodyPr>
          <a:lstStyle/>
          <a:p>
            <a:pPr marL="175895" indent="-175895"/>
            <a:endParaRPr lang="fr-FR" dirty="0">
              <a:cs typeface="Arial"/>
            </a:endParaRPr>
          </a:p>
          <a:p>
            <a:pPr marL="175895" indent="-175895"/>
            <a:r>
              <a:rPr lang="en-US" dirty="0">
                <a:cs typeface="Arial"/>
              </a:rPr>
              <a:t>Explore approaches to data synthetization</a:t>
            </a:r>
          </a:p>
          <a:p>
            <a:pPr marL="175895" indent="-175895"/>
            <a:r>
              <a:rPr lang="en-US" dirty="0">
                <a:cs typeface="Arial"/>
              </a:rPr>
              <a:t>Exploring models for formalizing privacy and utility metrics</a:t>
            </a:r>
            <a:endParaRPr lang="fr-FR" dirty="0">
              <a:cs typeface="Arial"/>
            </a:endParaRPr>
          </a:p>
          <a:p>
            <a:pPr marL="0" indent="0">
              <a:buNone/>
            </a:pPr>
            <a:endParaRPr lang="fr-FR" dirty="0">
              <a:cs typeface="Arial"/>
            </a:endParaRPr>
          </a:p>
          <a:p>
            <a:pPr marL="360045" lvl="2" indent="-182245"/>
            <a:endParaRPr lang="fr-FR" sz="1800" dirty="0">
              <a:ea typeface="+mn-lt"/>
              <a:cs typeface="+mn-lt"/>
            </a:endParaRPr>
          </a:p>
          <a:p>
            <a:pPr marL="175895" indent="-175895"/>
            <a:endParaRPr lang="fr-FR" dirty="0">
              <a:cs typeface="Arial"/>
            </a:endParaRP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34CB52DA-1F97-4652-B2F9-E6E11DDA1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>
                <a:cs typeface="Arial"/>
              </a:rPr>
              <a:t>4. </a:t>
            </a:r>
            <a:r>
              <a:rPr lang="fr-FR" sz="3600" dirty="0" err="1">
                <a:cs typeface="Arial"/>
              </a:rPr>
              <a:t>Research</a:t>
            </a:r>
            <a:r>
              <a:rPr lang="fr-FR" sz="3600" dirty="0">
                <a:cs typeface="Arial"/>
              </a:rPr>
              <a:t> and </a:t>
            </a:r>
            <a:r>
              <a:rPr lang="fr-FR" sz="3600" dirty="0" err="1">
                <a:cs typeface="Arial"/>
              </a:rPr>
              <a:t>approaches</a:t>
            </a:r>
            <a:endParaRPr lang="fr-FR" sz="3600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38D0CEA-FBE1-4AF7-AC6F-084F52B3AE9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defTabSz="913920"/>
            <a:fld id="{00EC7536-4046-4F46-856D-63BE82C36B30}" type="slidenum">
              <a:rPr lang="fr-CA" smtClean="0">
                <a:solidFill>
                  <a:srgbClr val="000000">
                    <a:tint val="75000"/>
                  </a:srgbClr>
                </a:solidFill>
              </a:rPr>
              <a:pPr defTabSz="913920"/>
              <a:t>6</a:t>
            </a:fld>
            <a:endParaRPr lang="fr-CA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C4C3604-CDC5-49A2-ADAA-4E9202F3F70C}"/>
              </a:ext>
            </a:extLst>
          </p:cNvPr>
          <p:cNvSpPr/>
          <p:nvPr/>
        </p:nvSpPr>
        <p:spPr>
          <a:xfrm>
            <a:off x="329158" y="3453923"/>
            <a:ext cx="4127341" cy="2419865"/>
          </a:xfrm>
          <a:prstGeom prst="rect">
            <a:avLst/>
          </a:prstGeom>
          <a:solidFill>
            <a:srgbClr val="F2F2F2"/>
          </a:solidFill>
          <a:ln w="25400" cap="flat" cmpd="sng" algn="ctr">
            <a:solidFill>
              <a:srgbClr val="00874D"/>
            </a:solidFill>
            <a:prstDash val="solid"/>
          </a:ln>
          <a:effectLst/>
        </p:spPr>
        <p:txBody>
          <a:bodyPr lIns="91440" tIns="45720" rIns="91440" bIns="45720" rtlCol="0" anchor="ctr"/>
          <a:lstStyle/>
          <a:p>
            <a:pPr marL="158750" lvl="2" indent="-342900">
              <a:lnSpc>
                <a:spcPct val="90000"/>
              </a:lnSpc>
              <a:spcBef>
                <a:spcPts val="600"/>
              </a:spcBef>
              <a:buClr>
                <a:srgbClr val="009757"/>
              </a:buClr>
              <a:buFont typeface="Wingdings" panose="05000000000000000000" pitchFamily="2" charset="2"/>
              <a:buChar char="§"/>
            </a:pPr>
            <a:r>
              <a:rPr lang="fr-FR" sz="2000" dirty="0">
                <a:ea typeface="+mn-lt"/>
                <a:cs typeface="+mn-lt"/>
              </a:rPr>
              <a:t>Input : Original DB</a:t>
            </a:r>
            <a:endParaRPr lang="en-US" sz="2000" dirty="0">
              <a:ea typeface="+mn-lt"/>
              <a:cs typeface="+mn-lt"/>
            </a:endParaRPr>
          </a:p>
          <a:p>
            <a:pPr marL="158750" lvl="2" indent="-342900">
              <a:lnSpc>
                <a:spcPct val="90000"/>
              </a:lnSpc>
              <a:spcBef>
                <a:spcPts val="600"/>
              </a:spcBef>
              <a:buClr>
                <a:srgbClr val="009757"/>
              </a:buClr>
              <a:buFont typeface="Wingdings" panose="05000000000000000000" pitchFamily="2" charset="2"/>
              <a:buChar char="§"/>
            </a:pPr>
            <a:r>
              <a:rPr lang="fr-FR" sz="2000" dirty="0" err="1">
                <a:ea typeface="+mn-lt"/>
                <a:cs typeface="+mn-lt"/>
              </a:rPr>
              <a:t>Approaches</a:t>
            </a:r>
            <a:r>
              <a:rPr lang="fr-FR" sz="2000" dirty="0">
                <a:ea typeface="+mn-lt"/>
                <a:cs typeface="+mn-lt"/>
              </a:rPr>
              <a:t> :</a:t>
            </a:r>
            <a:endParaRPr lang="en-US" sz="2000" dirty="0">
              <a:ea typeface="+mn-lt"/>
              <a:cs typeface="+mn-lt"/>
            </a:endParaRPr>
          </a:p>
          <a:p>
            <a:pPr marL="615950" lvl="3" indent="-342900">
              <a:lnSpc>
                <a:spcPct val="90000"/>
              </a:lnSpc>
              <a:spcBef>
                <a:spcPts val="600"/>
              </a:spcBef>
              <a:buClr>
                <a:srgbClr val="009757"/>
              </a:buClr>
              <a:buFont typeface="Wingdings" panose="05000000000000000000" pitchFamily="2" charset="2"/>
              <a:buChar char="ü"/>
            </a:pPr>
            <a:r>
              <a:rPr lang="fr-FR" dirty="0" err="1">
                <a:ea typeface="+mn-lt"/>
                <a:cs typeface="+mn-lt"/>
              </a:rPr>
              <a:t>Generative</a:t>
            </a:r>
            <a:r>
              <a:rPr lang="fr-FR" dirty="0">
                <a:ea typeface="+mn-lt"/>
                <a:cs typeface="+mn-lt"/>
              </a:rPr>
              <a:t> </a:t>
            </a:r>
            <a:r>
              <a:rPr lang="fr-FR" dirty="0" err="1">
                <a:ea typeface="+mn-lt"/>
                <a:cs typeface="+mn-lt"/>
              </a:rPr>
              <a:t>models</a:t>
            </a:r>
            <a:r>
              <a:rPr lang="fr-FR" dirty="0">
                <a:ea typeface="+mn-lt"/>
                <a:cs typeface="+mn-lt"/>
              </a:rPr>
              <a:t> (</a:t>
            </a:r>
            <a:r>
              <a:rPr lang="fr-FR" dirty="0" err="1">
                <a:ea typeface="+mn-lt"/>
                <a:cs typeface="+mn-lt"/>
              </a:rPr>
              <a:t>GANs</a:t>
            </a:r>
            <a:r>
              <a:rPr lang="fr-FR" dirty="0">
                <a:ea typeface="+mn-lt"/>
                <a:cs typeface="+mn-lt"/>
              </a:rPr>
              <a:t>, VAE, etc.)</a:t>
            </a:r>
          </a:p>
          <a:p>
            <a:pPr marL="615950" lvl="3" indent="-342900">
              <a:lnSpc>
                <a:spcPct val="90000"/>
              </a:lnSpc>
              <a:spcBef>
                <a:spcPts val="600"/>
              </a:spcBef>
              <a:buClr>
                <a:srgbClr val="009757"/>
              </a:buClr>
              <a:buFont typeface="Wingdings" panose="05000000000000000000" pitchFamily="2" charset="2"/>
              <a:buChar char="ü"/>
            </a:pPr>
            <a:r>
              <a:rPr lang="fr-FR" dirty="0" err="1">
                <a:cs typeface="Arial"/>
              </a:rPr>
              <a:t>Others</a:t>
            </a:r>
            <a:r>
              <a:rPr lang="fr-FR" dirty="0">
                <a:cs typeface="Arial"/>
              </a:rPr>
              <a:t> ?</a:t>
            </a:r>
            <a:endParaRPr lang="fr-FR" sz="2000" dirty="0"/>
          </a:p>
        </p:txBody>
      </p:sp>
      <p:sp>
        <p:nvSpPr>
          <p:cNvPr id="12" name="Rectangle avec coin rogné  60">
            <a:extLst>
              <a:ext uri="{FF2B5EF4-FFF2-40B4-BE49-F238E27FC236}">
                <a16:creationId xmlns:a16="http://schemas.microsoft.com/office/drawing/2014/main" id="{239D1BE9-9A45-4AA5-8698-4D5365A968B3}"/>
              </a:ext>
            </a:extLst>
          </p:cNvPr>
          <p:cNvSpPr>
            <a:spLocks noChangeAspect="1"/>
          </p:cNvSpPr>
          <p:nvPr/>
        </p:nvSpPr>
        <p:spPr bwMode="gray">
          <a:xfrm flipH="1">
            <a:off x="329155" y="2723949"/>
            <a:ext cx="4134627" cy="729975"/>
          </a:xfrm>
          <a:prstGeom prst="snip1Rect">
            <a:avLst>
              <a:gd name="adj" fmla="val 23993"/>
            </a:avLst>
          </a:prstGeom>
          <a:solidFill>
            <a:srgbClr val="00874D"/>
          </a:solidFill>
          <a:ln w="19050" algn="ctr">
            <a:solidFill>
              <a:srgbClr val="00874D"/>
            </a:solidFill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 defTabSz="1219151">
              <a:lnSpc>
                <a:spcPct val="106000"/>
              </a:lnSpc>
            </a:pPr>
            <a:r>
              <a:rPr lang="fr-FR" sz="2000" b="1" dirty="0">
                <a:solidFill>
                  <a:schemeClr val="bg1"/>
                </a:solidFill>
                <a:cs typeface="Arial"/>
              </a:rPr>
              <a:t>1) </a:t>
            </a:r>
            <a:r>
              <a:rPr lang="en-US" sz="2000" b="1" dirty="0">
                <a:solidFill>
                  <a:schemeClr val="bg1"/>
                </a:solidFill>
                <a:cs typeface="Arial"/>
              </a:rPr>
              <a:t>From the data </a:t>
            </a:r>
          </a:p>
          <a:p>
            <a:pPr algn="ctr" defTabSz="1219151">
              <a:lnSpc>
                <a:spcPct val="106000"/>
              </a:lnSpc>
            </a:pPr>
            <a:r>
              <a:rPr lang="en-US" sz="2000" b="1" dirty="0">
                <a:solidFill>
                  <a:schemeClr val="bg1"/>
                </a:solidFill>
                <a:cs typeface="Arial"/>
              </a:rPr>
              <a:t>and original dataset</a:t>
            </a:r>
            <a:endParaRPr lang="fr-CA" sz="2000" b="1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84316E6-89C5-4C7E-8692-BBE1ED63B73C}"/>
              </a:ext>
            </a:extLst>
          </p:cNvPr>
          <p:cNvSpPr/>
          <p:nvPr/>
        </p:nvSpPr>
        <p:spPr>
          <a:xfrm>
            <a:off x="4687509" y="3453922"/>
            <a:ext cx="4127341" cy="2419865"/>
          </a:xfrm>
          <a:prstGeom prst="rect">
            <a:avLst/>
          </a:prstGeom>
          <a:solidFill>
            <a:srgbClr val="F2F2F2"/>
          </a:solidFill>
          <a:ln w="25400" cap="flat" cmpd="sng" algn="ctr">
            <a:solidFill>
              <a:srgbClr val="00874D"/>
            </a:solidFill>
            <a:prstDash val="solid"/>
          </a:ln>
          <a:effectLst/>
        </p:spPr>
        <p:txBody>
          <a:bodyPr rtlCol="0" anchor="ctr"/>
          <a:lstStyle/>
          <a:p>
            <a:pPr marL="342900" indent="-342900">
              <a:lnSpc>
                <a:spcPct val="90000"/>
              </a:lnSpc>
              <a:spcBef>
                <a:spcPts val="600"/>
              </a:spcBef>
              <a:buClr>
                <a:srgbClr val="009757"/>
              </a:buClr>
              <a:buFont typeface="Wingdings" panose="05000000000000000000" pitchFamily="2" charset="2"/>
              <a:buChar char="§"/>
            </a:pPr>
            <a:r>
              <a:rPr lang="fr-FR" sz="2000" dirty="0"/>
              <a:t>Input : DB descriptions</a:t>
            </a:r>
            <a:endParaRPr lang="en-US" sz="2000" dirty="0">
              <a:ea typeface="+mn-lt"/>
              <a:cs typeface="+mn-lt"/>
            </a:endParaRPr>
          </a:p>
          <a:p>
            <a:pPr marL="800100" lvl="1" indent="-342900">
              <a:lnSpc>
                <a:spcPct val="90000"/>
              </a:lnSpc>
              <a:spcBef>
                <a:spcPts val="600"/>
              </a:spcBef>
              <a:buClr>
                <a:srgbClr val="009757"/>
              </a:buClr>
              <a:buFont typeface="Wingdings" panose="05000000000000000000" pitchFamily="2" charset="2"/>
              <a:buChar char="ü"/>
            </a:pPr>
            <a:r>
              <a:rPr lang="fr-FR" dirty="0"/>
              <a:t>Variables descriptions</a:t>
            </a:r>
            <a:endParaRPr lang="en-US" dirty="0">
              <a:ea typeface="+mn-lt"/>
              <a:cs typeface="+mn-lt"/>
            </a:endParaRPr>
          </a:p>
          <a:p>
            <a:pPr marL="800100" lvl="1" indent="-342900">
              <a:lnSpc>
                <a:spcPct val="90000"/>
              </a:lnSpc>
              <a:spcBef>
                <a:spcPts val="600"/>
              </a:spcBef>
              <a:buClr>
                <a:srgbClr val="009757"/>
              </a:buClr>
              <a:buFont typeface="Wingdings" panose="05000000000000000000" pitchFamily="2" charset="2"/>
              <a:buChar char="ü"/>
            </a:pPr>
            <a:r>
              <a:rPr lang="fr-FR" dirty="0"/>
              <a:t>Distribution </a:t>
            </a:r>
            <a:r>
              <a:rPr lang="fr-FR" dirty="0" err="1"/>
              <a:t>law</a:t>
            </a:r>
            <a:r>
              <a:rPr lang="fr-FR" dirty="0"/>
              <a:t> of variables</a:t>
            </a:r>
            <a:endParaRPr lang="fr-FR" dirty="0">
              <a:ea typeface="+mn-lt"/>
              <a:cs typeface="+mn-lt"/>
            </a:endParaRPr>
          </a:p>
          <a:p>
            <a:pPr marL="342900" indent="-342900">
              <a:lnSpc>
                <a:spcPct val="90000"/>
              </a:lnSpc>
              <a:spcBef>
                <a:spcPts val="600"/>
              </a:spcBef>
              <a:buClr>
                <a:srgbClr val="009757"/>
              </a:buClr>
              <a:buFont typeface="Wingdings" panose="05000000000000000000" pitchFamily="2" charset="2"/>
              <a:buChar char="§"/>
            </a:pPr>
            <a:r>
              <a:rPr lang="fr-FR" sz="2000" dirty="0" err="1"/>
              <a:t>Approaches</a:t>
            </a:r>
            <a:r>
              <a:rPr lang="fr-FR" sz="2000" dirty="0"/>
              <a:t> ?</a:t>
            </a:r>
          </a:p>
        </p:txBody>
      </p:sp>
      <p:sp>
        <p:nvSpPr>
          <p:cNvPr id="16" name="Rectangle avec coin rogné  60">
            <a:extLst>
              <a:ext uri="{FF2B5EF4-FFF2-40B4-BE49-F238E27FC236}">
                <a16:creationId xmlns:a16="http://schemas.microsoft.com/office/drawing/2014/main" id="{F3036404-9EBB-464D-AB21-4F933788EAD8}"/>
              </a:ext>
            </a:extLst>
          </p:cNvPr>
          <p:cNvSpPr>
            <a:spLocks noChangeAspect="1"/>
          </p:cNvSpPr>
          <p:nvPr/>
        </p:nvSpPr>
        <p:spPr bwMode="gray">
          <a:xfrm flipH="1">
            <a:off x="4687506" y="2723949"/>
            <a:ext cx="4134627" cy="729975"/>
          </a:xfrm>
          <a:prstGeom prst="snip1Rect">
            <a:avLst>
              <a:gd name="adj" fmla="val 23993"/>
            </a:avLst>
          </a:prstGeom>
          <a:solidFill>
            <a:srgbClr val="00874D"/>
          </a:solidFill>
          <a:ln w="19050" algn="ctr">
            <a:solidFill>
              <a:srgbClr val="00874D"/>
            </a:solidFill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90000"/>
              </a:lnSpc>
              <a:spcBef>
                <a:spcPts val="600"/>
              </a:spcBef>
            </a:pPr>
            <a:r>
              <a:rPr lang="fr-FR" sz="2000" b="1" dirty="0">
                <a:solidFill>
                  <a:schemeClr val="bg1"/>
                </a:solidFill>
                <a:ea typeface="+mn-lt"/>
                <a:cs typeface="+mn-lt"/>
              </a:rPr>
              <a:t>2) </a:t>
            </a:r>
            <a:r>
              <a:rPr lang="en-US" sz="2000" b="1" dirty="0">
                <a:solidFill>
                  <a:schemeClr val="bg1"/>
                </a:solidFill>
                <a:ea typeface="+mn-lt"/>
                <a:cs typeface="+mn-lt"/>
              </a:rPr>
              <a:t>From the original </a:t>
            </a:r>
          </a:p>
          <a:p>
            <a:pPr algn="ctr">
              <a:lnSpc>
                <a:spcPct val="90000"/>
              </a:lnSpc>
              <a:spcBef>
                <a:spcPts val="600"/>
              </a:spcBef>
            </a:pPr>
            <a:r>
              <a:rPr lang="en-US" sz="2000" b="1" dirty="0">
                <a:solidFill>
                  <a:schemeClr val="bg1"/>
                </a:solidFill>
                <a:ea typeface="+mn-lt"/>
                <a:cs typeface="+mn-lt"/>
              </a:rPr>
              <a:t>dataset descriptions</a:t>
            </a:r>
          </a:p>
        </p:txBody>
      </p:sp>
    </p:spTree>
    <p:extLst>
      <p:ext uri="{BB962C8B-B14F-4D97-AF65-F5344CB8AC3E}">
        <p14:creationId xmlns:p14="http://schemas.microsoft.com/office/powerpoint/2010/main" val="32035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F5C7DC5-D2F5-44D7-BAC5-67C7938CB39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defTabSz="913920"/>
            <a:fld id="{00EC7536-4046-4F46-856D-63BE82C36B30}" type="slidenum">
              <a:rPr lang="fr-CA" smtClean="0">
                <a:solidFill>
                  <a:srgbClr val="000000">
                    <a:tint val="75000"/>
                  </a:srgbClr>
                </a:solidFill>
              </a:rPr>
              <a:pPr defTabSz="913920"/>
              <a:t>7</a:t>
            </a:fld>
            <a:endParaRPr lang="fr-CA" dirty="0">
              <a:solidFill>
                <a:srgbClr val="000000">
                  <a:tint val="75000"/>
                </a:srgbClr>
              </a:solidFill>
            </a:endParaRPr>
          </a:p>
        </p:txBody>
      </p:sp>
      <p:graphicFrame>
        <p:nvGraphicFramePr>
          <p:cNvPr id="46" name="Diagramme 45">
            <a:extLst>
              <a:ext uri="{FF2B5EF4-FFF2-40B4-BE49-F238E27FC236}">
                <a16:creationId xmlns:a16="http://schemas.microsoft.com/office/drawing/2014/main" id="{E47DE584-DEE6-4955-801C-28A7F118652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52507805"/>
              </p:ext>
            </p:extLst>
          </p:nvPr>
        </p:nvGraphicFramePr>
        <p:xfrm>
          <a:off x="2058639" y="2779670"/>
          <a:ext cx="5026721" cy="3407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7" name="Rectangle 46">
            <a:extLst>
              <a:ext uri="{FF2B5EF4-FFF2-40B4-BE49-F238E27FC236}">
                <a16:creationId xmlns:a16="http://schemas.microsoft.com/office/drawing/2014/main" id="{46B1ADBF-AADD-4EF1-AED4-095A9F7D352D}"/>
              </a:ext>
            </a:extLst>
          </p:cNvPr>
          <p:cNvSpPr/>
          <p:nvPr/>
        </p:nvSpPr>
        <p:spPr>
          <a:xfrm>
            <a:off x="2130147" y="2812555"/>
            <a:ext cx="1289785" cy="6352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>
                <a:solidFill>
                  <a:srgbClr val="009757"/>
                </a:solidFill>
              </a:rPr>
              <a:t>Financial data</a:t>
            </a:r>
            <a:endParaRPr lang="fr-CA" dirty="0">
              <a:solidFill>
                <a:srgbClr val="009757"/>
              </a:solidFill>
              <a:cs typeface="Arial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380B4461-5891-40CF-97B1-C5E8E8ECE0A1}"/>
              </a:ext>
            </a:extLst>
          </p:cNvPr>
          <p:cNvSpPr/>
          <p:nvPr/>
        </p:nvSpPr>
        <p:spPr>
          <a:xfrm>
            <a:off x="6155444" y="2857358"/>
            <a:ext cx="1637901" cy="6352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err="1">
                <a:solidFill>
                  <a:srgbClr val="0070C0"/>
                </a:solidFill>
              </a:rPr>
              <a:t>Synthetization</a:t>
            </a:r>
            <a:r>
              <a:rPr lang="fr-CA" dirty="0">
                <a:solidFill>
                  <a:srgbClr val="0070C0"/>
                </a:solidFill>
              </a:rPr>
              <a:t> </a:t>
            </a:r>
            <a:r>
              <a:rPr lang="fr-CA" dirty="0" err="1">
                <a:solidFill>
                  <a:srgbClr val="0070C0"/>
                </a:solidFill>
              </a:rPr>
              <a:t>algorithm</a:t>
            </a:r>
            <a:endParaRPr lang="fr-CA" dirty="0">
              <a:solidFill>
                <a:srgbClr val="0070C0"/>
              </a:solidFill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A599E782-F7D5-4C08-B667-FE31574A83DD}"/>
              </a:ext>
            </a:extLst>
          </p:cNvPr>
          <p:cNvSpPr/>
          <p:nvPr/>
        </p:nvSpPr>
        <p:spPr>
          <a:xfrm>
            <a:off x="623652" y="4366360"/>
            <a:ext cx="2099510" cy="6352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Collaboration on improving model developments &amp; approaches</a:t>
            </a:r>
            <a:endParaRPr lang="fr-CA" dirty="0">
              <a:solidFill>
                <a:schemeClr val="tx1"/>
              </a:solidFill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4A698FE4-0F61-4ED1-B970-98081D61BE8F}"/>
              </a:ext>
            </a:extLst>
          </p:cNvPr>
          <p:cNvSpPr/>
          <p:nvPr/>
        </p:nvSpPr>
        <p:spPr>
          <a:xfrm>
            <a:off x="6202583" y="4522179"/>
            <a:ext cx="1637901" cy="6352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err="1">
                <a:solidFill>
                  <a:srgbClr val="F26A0F"/>
                </a:solidFill>
              </a:rPr>
              <a:t>Synthetic</a:t>
            </a:r>
            <a:r>
              <a:rPr lang="fr-CA" dirty="0">
                <a:solidFill>
                  <a:srgbClr val="F26A0F"/>
                </a:solidFill>
              </a:rPr>
              <a:t> data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4D199576-F7AE-41D9-8EBC-078243906784}"/>
              </a:ext>
            </a:extLst>
          </p:cNvPr>
          <p:cNvSpPr/>
          <p:nvPr/>
        </p:nvSpPr>
        <p:spPr>
          <a:xfrm>
            <a:off x="3770265" y="5914170"/>
            <a:ext cx="1637901" cy="6352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err="1">
                <a:solidFill>
                  <a:schemeClr val="tx1"/>
                </a:solidFill>
              </a:rPr>
              <a:t>External</a:t>
            </a:r>
            <a:r>
              <a:rPr lang="fr-CA" dirty="0">
                <a:solidFill>
                  <a:schemeClr val="tx1"/>
                </a:solidFill>
              </a:rPr>
              <a:t> organisation</a:t>
            </a:r>
          </a:p>
        </p:txBody>
      </p:sp>
      <p:pic>
        <p:nvPicPr>
          <p:cNvPr id="52" name="Graphique 51" descr="Base de données">
            <a:extLst>
              <a:ext uri="{FF2B5EF4-FFF2-40B4-BE49-F238E27FC236}">
                <a16:creationId xmlns:a16="http://schemas.microsoft.com/office/drawing/2014/main" id="{F5355598-FC01-4055-9CC9-40595E06BB3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296320" y="2857358"/>
            <a:ext cx="848098" cy="840060"/>
          </a:xfrm>
          <a:prstGeom prst="rect">
            <a:avLst/>
          </a:prstGeom>
        </p:spPr>
      </p:pic>
      <p:pic>
        <p:nvPicPr>
          <p:cNvPr id="53" name="Graphique 6" descr="Base de données">
            <a:extLst>
              <a:ext uri="{FF2B5EF4-FFF2-40B4-BE49-F238E27FC236}">
                <a16:creationId xmlns:a16="http://schemas.microsoft.com/office/drawing/2014/main" id="{24656DB8-DDB3-4688-AD9A-E094040B85A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518802" y="4361435"/>
            <a:ext cx="848098" cy="848098"/>
          </a:xfrm>
          <a:prstGeom prst="rect">
            <a:avLst/>
          </a:prstGeom>
        </p:spPr>
      </p:pic>
      <p:grpSp>
        <p:nvGrpSpPr>
          <p:cNvPr id="54" name="Groupe 53">
            <a:extLst>
              <a:ext uri="{FF2B5EF4-FFF2-40B4-BE49-F238E27FC236}">
                <a16:creationId xmlns:a16="http://schemas.microsoft.com/office/drawing/2014/main" id="{66FBAA5B-A25B-4B4A-8EE0-6EB052EE540B}"/>
              </a:ext>
            </a:extLst>
          </p:cNvPr>
          <p:cNvGrpSpPr/>
          <p:nvPr/>
        </p:nvGrpSpPr>
        <p:grpSpPr>
          <a:xfrm>
            <a:off x="5186978" y="2838558"/>
            <a:ext cx="837244" cy="694589"/>
            <a:chOff x="785414" y="3740848"/>
            <a:chExt cx="837244" cy="694589"/>
          </a:xfrm>
        </p:grpSpPr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B0FA612C-5A32-44DB-BC2F-3323B7E7BE76}"/>
                </a:ext>
              </a:extLst>
            </p:cNvPr>
            <p:cNvSpPr/>
            <p:nvPr/>
          </p:nvSpPr>
          <p:spPr>
            <a:xfrm>
              <a:off x="785415" y="3742670"/>
              <a:ext cx="837243" cy="657443"/>
            </a:xfrm>
            <a:prstGeom prst="rect">
              <a:avLst/>
            </a:prstGeom>
            <a:solidFill>
              <a:srgbClr val="0070C0"/>
            </a:solidFill>
            <a:ln w="381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>
                <a:solidFill>
                  <a:srgbClr val="0070C0"/>
                </a:solidFill>
              </a:endParaRPr>
            </a:p>
          </p:txBody>
        </p:sp>
        <p:pic>
          <p:nvPicPr>
            <p:cNvPr id="56" name="Graphique 55" descr="Engrenage">
              <a:extLst>
                <a:ext uri="{FF2B5EF4-FFF2-40B4-BE49-F238E27FC236}">
                  <a16:creationId xmlns:a16="http://schemas.microsoft.com/office/drawing/2014/main" id="{5C43E238-2E83-4122-805A-7D4EDE0D09EB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908231" y="3843829"/>
              <a:ext cx="591608" cy="591608"/>
            </a:xfrm>
            <a:prstGeom prst="rect">
              <a:avLst/>
            </a:prstGeom>
          </p:spPr>
        </p:pic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1F8FFAEB-4328-49A7-9532-48D36396EE8D}"/>
                </a:ext>
              </a:extLst>
            </p:cNvPr>
            <p:cNvSpPr/>
            <p:nvPr/>
          </p:nvSpPr>
          <p:spPr>
            <a:xfrm>
              <a:off x="785414" y="3740848"/>
              <a:ext cx="837243" cy="147855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58" name="Ellipse 57">
              <a:extLst>
                <a:ext uri="{FF2B5EF4-FFF2-40B4-BE49-F238E27FC236}">
                  <a16:creationId xmlns:a16="http://schemas.microsoft.com/office/drawing/2014/main" id="{B309DDF0-ECBD-4B32-8FBE-C0E4E255E5EB}"/>
                </a:ext>
              </a:extLst>
            </p:cNvPr>
            <p:cNvSpPr/>
            <p:nvPr/>
          </p:nvSpPr>
          <p:spPr>
            <a:xfrm>
              <a:off x="1373675" y="3784119"/>
              <a:ext cx="45719" cy="45719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59" name="Ellipse 58">
              <a:extLst>
                <a:ext uri="{FF2B5EF4-FFF2-40B4-BE49-F238E27FC236}">
                  <a16:creationId xmlns:a16="http://schemas.microsoft.com/office/drawing/2014/main" id="{0D5A2005-1A4F-4AAD-8306-8F87721E03B3}"/>
                </a:ext>
              </a:extLst>
            </p:cNvPr>
            <p:cNvSpPr/>
            <p:nvPr/>
          </p:nvSpPr>
          <p:spPr>
            <a:xfrm>
              <a:off x="1445664" y="3785030"/>
              <a:ext cx="45719" cy="45719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60" name="Ellipse 59">
              <a:extLst>
                <a:ext uri="{FF2B5EF4-FFF2-40B4-BE49-F238E27FC236}">
                  <a16:creationId xmlns:a16="http://schemas.microsoft.com/office/drawing/2014/main" id="{A1C99298-C2D9-423E-A496-6A300EE58FFE}"/>
                </a:ext>
              </a:extLst>
            </p:cNvPr>
            <p:cNvSpPr/>
            <p:nvPr/>
          </p:nvSpPr>
          <p:spPr>
            <a:xfrm>
              <a:off x="1517653" y="3785765"/>
              <a:ext cx="45719" cy="45719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</p:grpSp>
      <p:pic>
        <p:nvPicPr>
          <p:cNvPr id="61" name="Graphique 60" descr="École">
            <a:extLst>
              <a:ext uri="{FF2B5EF4-FFF2-40B4-BE49-F238E27FC236}">
                <a16:creationId xmlns:a16="http://schemas.microsoft.com/office/drawing/2014/main" id="{CEDC03FE-8C54-4DD2-A106-0A72AF4B9427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132014" y="5112799"/>
            <a:ext cx="914400" cy="914400"/>
          </a:xfrm>
          <a:prstGeom prst="rect">
            <a:avLst/>
          </a:prstGeom>
        </p:spPr>
      </p:pic>
      <p:pic>
        <p:nvPicPr>
          <p:cNvPr id="62" name="Graphique 61" descr="Utilisateurs">
            <a:extLst>
              <a:ext uri="{FF2B5EF4-FFF2-40B4-BE49-F238E27FC236}">
                <a16:creationId xmlns:a16="http://schemas.microsoft.com/office/drawing/2014/main" id="{8C11D77A-D28B-46A0-9FF8-5DF374A02EBA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2828186" y="4295133"/>
            <a:ext cx="914400" cy="914400"/>
          </a:xfrm>
          <a:prstGeom prst="rect">
            <a:avLst/>
          </a:prstGeom>
        </p:spPr>
      </p:pic>
      <p:sp>
        <p:nvSpPr>
          <p:cNvPr id="65" name="Rectangle 64">
            <a:extLst>
              <a:ext uri="{FF2B5EF4-FFF2-40B4-BE49-F238E27FC236}">
                <a16:creationId xmlns:a16="http://schemas.microsoft.com/office/drawing/2014/main" id="{9BC0D23F-1763-4D5C-804E-63312D1CBE55}"/>
              </a:ext>
            </a:extLst>
          </p:cNvPr>
          <p:cNvSpPr/>
          <p:nvPr/>
        </p:nvSpPr>
        <p:spPr>
          <a:xfrm>
            <a:off x="422255" y="1411717"/>
            <a:ext cx="8314363" cy="1079923"/>
          </a:xfrm>
          <a:prstGeom prst="rect">
            <a:avLst/>
          </a:prstGeom>
          <a:solidFill>
            <a:srgbClr val="F2F2F2"/>
          </a:solidFill>
          <a:ln w="25400" cap="flat" cmpd="sng" algn="ctr">
            <a:solidFill>
              <a:srgbClr val="00874D"/>
            </a:solidFill>
            <a:prstDash val="solid"/>
          </a:ln>
          <a:effectLst/>
        </p:spPr>
        <p:txBody>
          <a:bodyPr rtlCol="0" anchor="ctr"/>
          <a:lstStyle/>
          <a:p>
            <a:pPr marL="285750" indent="-285750">
              <a:buClr>
                <a:srgbClr val="009757"/>
              </a:buClr>
              <a:buFont typeface="Wingdings" panose="05000000000000000000" pitchFamily="2" charset="2"/>
              <a:buChar char="§"/>
            </a:pPr>
            <a:r>
              <a:rPr lang="fr-CA" dirty="0"/>
              <a:t>Financial data ;</a:t>
            </a:r>
          </a:p>
          <a:p>
            <a:pPr marL="285750" indent="-285750">
              <a:buClr>
                <a:srgbClr val="009757"/>
              </a:buClr>
              <a:buFont typeface="Wingdings" panose="05000000000000000000" pitchFamily="2" charset="2"/>
              <a:buChar char="§"/>
            </a:pPr>
            <a:r>
              <a:rPr lang="en-US" dirty="0"/>
              <a:t>Calculate the risk of default on a mortgage loan and the credit repayment capacity. </a:t>
            </a:r>
            <a:endParaRPr lang="fr-CA" dirty="0"/>
          </a:p>
        </p:txBody>
      </p:sp>
      <p:sp>
        <p:nvSpPr>
          <p:cNvPr id="66" name="Rectangle avec coin rogné  60">
            <a:extLst>
              <a:ext uri="{FF2B5EF4-FFF2-40B4-BE49-F238E27FC236}">
                <a16:creationId xmlns:a16="http://schemas.microsoft.com/office/drawing/2014/main" id="{99D35795-D69B-49ED-AA7B-305F1388D4D8}"/>
              </a:ext>
            </a:extLst>
          </p:cNvPr>
          <p:cNvSpPr>
            <a:spLocks noChangeAspect="1"/>
          </p:cNvSpPr>
          <p:nvPr/>
        </p:nvSpPr>
        <p:spPr bwMode="gray">
          <a:xfrm flipH="1">
            <a:off x="422480" y="1050893"/>
            <a:ext cx="8314139" cy="364341"/>
          </a:xfrm>
          <a:prstGeom prst="snip1Rect">
            <a:avLst>
              <a:gd name="adj" fmla="val 23993"/>
            </a:avLst>
          </a:prstGeom>
          <a:solidFill>
            <a:srgbClr val="00874D"/>
          </a:solidFill>
          <a:ln w="19050" algn="ctr">
            <a:solidFill>
              <a:srgbClr val="00874D"/>
            </a:solidFill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defTabSz="1219151">
              <a:lnSpc>
                <a:spcPct val="106000"/>
              </a:lnSpc>
            </a:pPr>
            <a:r>
              <a:rPr lang="fr-FR" sz="2400" b="1" dirty="0">
                <a:solidFill>
                  <a:schemeClr val="bg1"/>
                </a:solidFill>
                <a:latin typeface="Arial" panose="020B0604020202020204"/>
                <a:cs typeface="Arial"/>
              </a:rPr>
              <a:t>Application</a:t>
            </a:r>
            <a:endParaRPr lang="fr-CA" sz="1400" b="1" dirty="0">
              <a:solidFill>
                <a:schemeClr val="bg1"/>
              </a:solidFill>
              <a:latin typeface="Arial" panose="020B0604020202020204"/>
            </a:endParaRPr>
          </a:p>
        </p:txBody>
      </p:sp>
      <p:sp>
        <p:nvSpPr>
          <p:cNvPr id="23" name="Titre 2">
            <a:extLst>
              <a:ext uri="{FF2B5EF4-FFF2-40B4-BE49-F238E27FC236}">
                <a16:creationId xmlns:a16="http://schemas.microsoft.com/office/drawing/2014/main" id="{0D9F3E35-BDF2-4211-9185-92F855086D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476252"/>
            <a:ext cx="8496300" cy="720488"/>
          </a:xfrm>
        </p:spPr>
        <p:txBody>
          <a:bodyPr/>
          <a:lstStyle/>
          <a:p>
            <a:r>
              <a:rPr lang="fr-FR" sz="3600" dirty="0">
                <a:cs typeface="Arial"/>
              </a:rPr>
              <a:t>4. </a:t>
            </a:r>
            <a:r>
              <a:rPr lang="fr-FR" sz="3600" dirty="0" err="1">
                <a:cs typeface="Arial"/>
              </a:rPr>
              <a:t>Research</a:t>
            </a:r>
            <a:r>
              <a:rPr lang="fr-FR" sz="3600" dirty="0">
                <a:cs typeface="Arial"/>
              </a:rPr>
              <a:t> and </a:t>
            </a:r>
            <a:r>
              <a:rPr lang="fr-FR" sz="3600" dirty="0" err="1">
                <a:cs typeface="Arial"/>
              </a:rPr>
              <a:t>approaches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1353546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CBBE1D6-8876-4C2E-9572-14E108C28AC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defTabSz="913920"/>
            <a:fld id="{00EC7536-4046-4F46-856D-63BE82C36B30}" type="slidenum">
              <a:rPr lang="fr-CA" smtClean="0">
                <a:solidFill>
                  <a:srgbClr val="000000">
                    <a:tint val="75000"/>
                  </a:srgbClr>
                </a:solidFill>
              </a:rPr>
              <a:pPr defTabSz="913920"/>
              <a:t>8</a:t>
            </a:fld>
            <a:endParaRPr lang="fr-CA" dirty="0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7" name="Image 7">
            <a:extLst>
              <a:ext uri="{FF2B5EF4-FFF2-40B4-BE49-F238E27FC236}">
                <a16:creationId xmlns:a16="http://schemas.microsoft.com/office/drawing/2014/main" id="{91A908D3-BFF6-4EE3-862A-CB60FD3998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256" y="3429000"/>
            <a:ext cx="8299488" cy="2424837"/>
          </a:xfrm>
          <a:prstGeom prst="rect">
            <a:avLst/>
          </a:prstGeom>
        </p:spPr>
      </p:pic>
      <p:grpSp>
        <p:nvGrpSpPr>
          <p:cNvPr id="11" name="Groupe 10">
            <a:extLst>
              <a:ext uri="{FF2B5EF4-FFF2-40B4-BE49-F238E27FC236}">
                <a16:creationId xmlns:a16="http://schemas.microsoft.com/office/drawing/2014/main" id="{CC15FAFD-02C7-4B26-BC5A-07A62CD2F84D}"/>
              </a:ext>
            </a:extLst>
          </p:cNvPr>
          <p:cNvGrpSpPr/>
          <p:nvPr/>
        </p:nvGrpSpPr>
        <p:grpSpPr>
          <a:xfrm>
            <a:off x="422255" y="1082792"/>
            <a:ext cx="8314364" cy="1846311"/>
            <a:chOff x="422255" y="1050893"/>
            <a:chExt cx="8314364" cy="1846311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1FAF8A7-3ED6-4351-8BC5-3B945BF395E9}"/>
                </a:ext>
              </a:extLst>
            </p:cNvPr>
            <p:cNvSpPr/>
            <p:nvPr/>
          </p:nvSpPr>
          <p:spPr>
            <a:xfrm>
              <a:off x="422255" y="1411717"/>
              <a:ext cx="8314363" cy="1485487"/>
            </a:xfrm>
            <a:prstGeom prst="rect">
              <a:avLst/>
            </a:prstGeom>
            <a:solidFill>
              <a:srgbClr val="F2F2F2"/>
            </a:solidFill>
            <a:ln w="25400" cap="flat" cmpd="sng" algn="ctr">
              <a:solidFill>
                <a:srgbClr val="00874D"/>
              </a:solidFill>
              <a:prstDash val="solid"/>
            </a:ln>
            <a:effectLst/>
          </p:spPr>
          <p:txBody>
            <a:bodyPr lIns="91440" tIns="45720" rIns="91440" bIns="45720" rtlCol="0" anchor="ctr"/>
            <a:lstStyle/>
            <a:p>
              <a:pPr marL="285750" lvl="0" indent="-285750">
                <a:buClr>
                  <a:srgbClr val="009757"/>
                </a:buClr>
                <a:buFont typeface="Wingdings" panose="05000000000000000000" pitchFamily="2" charset="2"/>
                <a:buChar char="§"/>
              </a:pPr>
              <a:r>
                <a:rPr lang="en-US" dirty="0"/>
                <a:t>The academic research experiment will be conducted on a Kaggle structured dataset.</a:t>
              </a:r>
            </a:p>
            <a:p>
              <a:pPr marL="285750" lvl="0" indent="-285750">
                <a:buClr>
                  <a:srgbClr val="009757"/>
                </a:buClr>
                <a:buFont typeface="Wingdings" panose="05000000000000000000" pitchFamily="2" charset="2"/>
                <a:buChar char="§"/>
              </a:pPr>
              <a:r>
                <a:rPr lang="fr-FR" dirty="0"/>
                <a:t>Home </a:t>
              </a:r>
              <a:r>
                <a:rPr lang="fr-FR" dirty="0" err="1"/>
                <a:t>Credit</a:t>
              </a:r>
              <a:r>
                <a:rPr lang="fr-FR" dirty="0"/>
                <a:t> Default Risk : application_train.csv*</a:t>
              </a:r>
            </a:p>
            <a:p>
              <a:pPr marL="285750" lvl="0" indent="-285750">
                <a:buClr>
                  <a:srgbClr val="009757"/>
                </a:buClr>
                <a:buFont typeface="Wingdings" panose="05000000000000000000" pitchFamily="2" charset="2"/>
                <a:buChar char="§"/>
              </a:pPr>
              <a:r>
                <a:rPr lang="fr-FR" dirty="0"/>
                <a:t>307 511 observations and 122 variables </a:t>
              </a:r>
            </a:p>
          </p:txBody>
        </p:sp>
        <p:sp>
          <p:nvSpPr>
            <p:cNvPr id="8" name="Rectangle avec coin rogné  60">
              <a:extLst>
                <a:ext uri="{FF2B5EF4-FFF2-40B4-BE49-F238E27FC236}">
                  <a16:creationId xmlns:a16="http://schemas.microsoft.com/office/drawing/2014/main" id="{7A3DEBE7-CC61-4325-B13A-A71B3828AE23}"/>
                </a:ext>
              </a:extLst>
            </p:cNvPr>
            <p:cNvSpPr>
              <a:spLocks noChangeAspect="1"/>
            </p:cNvSpPr>
            <p:nvPr/>
          </p:nvSpPr>
          <p:spPr bwMode="gray">
            <a:xfrm flipH="1">
              <a:off x="422480" y="1050893"/>
              <a:ext cx="8314139" cy="364341"/>
            </a:xfrm>
            <a:prstGeom prst="snip1Rect">
              <a:avLst>
                <a:gd name="adj" fmla="val 23993"/>
              </a:avLst>
            </a:prstGeom>
            <a:solidFill>
              <a:srgbClr val="00874D"/>
            </a:solidFill>
            <a:ln w="19050" algn="ctr">
              <a:solidFill>
                <a:srgbClr val="00874D"/>
              </a:solidFill>
              <a:miter lim="800000"/>
              <a:headEnd/>
              <a:tailEnd/>
            </a:ln>
          </p:spPr>
          <p:txBody>
            <a:bodyPr wrap="square" lIns="88900" tIns="88900" rIns="88900" bIns="88900" rtlCol="0" anchor="ctr"/>
            <a:lstStyle/>
            <a:p>
              <a:pPr defTabSz="1219151">
                <a:lnSpc>
                  <a:spcPct val="106000"/>
                </a:lnSpc>
              </a:pPr>
              <a:r>
                <a:rPr lang="fr-FR" sz="2400" b="1" dirty="0" err="1">
                  <a:solidFill>
                    <a:schemeClr val="bg1"/>
                  </a:solidFill>
                  <a:latin typeface="Arial" panose="020B0604020202020204"/>
                  <a:cs typeface="Arial"/>
                </a:rPr>
                <a:t>Dataset</a:t>
              </a:r>
              <a:endParaRPr lang="fr-CA" sz="1400" b="1" dirty="0">
                <a:solidFill>
                  <a:schemeClr val="bg1"/>
                </a:solidFill>
                <a:latin typeface="Arial" panose="020B0604020202020204"/>
              </a:endParaRPr>
            </a:p>
          </p:txBody>
        </p:sp>
      </p:grpSp>
      <p:sp>
        <p:nvSpPr>
          <p:cNvPr id="10" name="Titre 2">
            <a:extLst>
              <a:ext uri="{FF2B5EF4-FFF2-40B4-BE49-F238E27FC236}">
                <a16:creationId xmlns:a16="http://schemas.microsoft.com/office/drawing/2014/main" id="{98BEF4CF-4E4B-4D97-A11C-72C3D2EA3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476252"/>
            <a:ext cx="8496300" cy="720488"/>
          </a:xfrm>
        </p:spPr>
        <p:txBody>
          <a:bodyPr/>
          <a:lstStyle/>
          <a:p>
            <a:r>
              <a:rPr lang="fr-FR" sz="3600" dirty="0">
                <a:cs typeface="Arial"/>
              </a:rPr>
              <a:t>4. </a:t>
            </a:r>
            <a:r>
              <a:rPr lang="fr-FR" sz="3600" dirty="0" err="1">
                <a:cs typeface="Arial"/>
              </a:rPr>
              <a:t>Research</a:t>
            </a:r>
            <a:r>
              <a:rPr lang="fr-FR" sz="3600" dirty="0">
                <a:cs typeface="Arial"/>
              </a:rPr>
              <a:t> and </a:t>
            </a:r>
            <a:r>
              <a:rPr lang="fr-FR" sz="3600" dirty="0" err="1">
                <a:cs typeface="Arial"/>
              </a:rPr>
              <a:t>approaches</a:t>
            </a:r>
            <a:endParaRPr lang="fr-FR" sz="36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81ED260-AD27-466C-84C2-1EEDF8E7A74F}"/>
              </a:ext>
            </a:extLst>
          </p:cNvPr>
          <p:cNvSpPr/>
          <p:nvPr/>
        </p:nvSpPr>
        <p:spPr>
          <a:xfrm>
            <a:off x="323850" y="6596390"/>
            <a:ext cx="595788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1100" dirty="0"/>
              <a:t>*https://www.kaggle.com/c/home-credit-default-risk/data?select=application_train.csv</a:t>
            </a:r>
          </a:p>
        </p:txBody>
      </p:sp>
    </p:spTree>
    <p:extLst>
      <p:ext uri="{BB962C8B-B14F-4D97-AF65-F5344CB8AC3E}">
        <p14:creationId xmlns:p14="http://schemas.microsoft.com/office/powerpoint/2010/main" val="231037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D460FADE-EB74-4215-9992-2E2D7696E87D}"/>
              </a:ext>
            </a:extLst>
          </p:cNvPr>
          <p:cNvSpPr/>
          <p:nvPr/>
        </p:nvSpPr>
        <p:spPr>
          <a:xfrm>
            <a:off x="0" y="-25304"/>
            <a:ext cx="9144000" cy="6883304"/>
          </a:xfrm>
          <a:prstGeom prst="rect">
            <a:avLst/>
          </a:prstGeom>
          <a:solidFill>
            <a:srgbClr val="F5D5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5D7979F9-5A84-4240-8F69-882DAE6273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803049"/>
            <a:ext cx="9144000" cy="4970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Espace réservé du numéro de diapositive 3" hidden="1">
            <a:extLst>
              <a:ext uri="{FF2B5EF4-FFF2-40B4-BE49-F238E27FC236}">
                <a16:creationId xmlns:a16="http://schemas.microsoft.com/office/drawing/2014/main" id="{464434F1-6332-4FEA-9EB5-663491AA99C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defTabSz="913920">
              <a:spcAft>
                <a:spcPts val="600"/>
              </a:spcAft>
            </a:pPr>
            <a:fld id="{00EC7536-4046-4F46-856D-63BE82C36B30}" type="slidenum">
              <a:rPr lang="fr-CA" smtClean="0">
                <a:solidFill>
                  <a:srgbClr val="000000">
                    <a:tint val="75000"/>
                  </a:srgbClr>
                </a:solidFill>
              </a:rPr>
              <a:pPr defTabSz="913920">
                <a:spcAft>
                  <a:spcPts val="600"/>
                </a:spcAft>
              </a:pPr>
              <a:t>9</a:t>
            </a:fld>
            <a:endParaRPr lang="fr-CA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6141E860-3059-40CA-BF2A-974564190D8B}"/>
              </a:ext>
            </a:extLst>
          </p:cNvPr>
          <p:cNvSpPr txBox="1"/>
          <p:nvPr/>
        </p:nvSpPr>
        <p:spPr>
          <a:xfrm>
            <a:off x="4040372" y="5469412"/>
            <a:ext cx="5103628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r-CA" sz="2800" b="1" dirty="0" err="1">
                <a:latin typeface="Arial (En-têtes)"/>
              </a:rPr>
              <a:t>Thank</a:t>
            </a:r>
            <a:r>
              <a:rPr lang="fr-CA" sz="2800" b="1" dirty="0">
                <a:latin typeface="Arial (En-têtes)"/>
              </a:rPr>
              <a:t> </a:t>
            </a:r>
            <a:r>
              <a:rPr lang="fr-CA" sz="2800" b="1" dirty="0" err="1">
                <a:latin typeface="Arial (En-têtes)"/>
              </a:rPr>
              <a:t>you</a:t>
            </a:r>
            <a:r>
              <a:rPr lang="fr-CA" sz="2800" b="1" dirty="0">
                <a:latin typeface="Arial (En-têtes)"/>
              </a:rPr>
              <a:t> for </a:t>
            </a:r>
            <a:r>
              <a:rPr lang="fr-CA" sz="2800" b="1" dirty="0" err="1">
                <a:latin typeface="Arial (En-têtes)"/>
              </a:rPr>
              <a:t>your</a:t>
            </a:r>
            <a:r>
              <a:rPr lang="fr-CA" sz="2800" b="1" dirty="0">
                <a:latin typeface="Arial (En-têtes)"/>
              </a:rPr>
              <a:t> attention!</a:t>
            </a:r>
            <a:endParaRPr lang="fr-FR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311D6C39-A3B2-411A-A781-28A61F43F8BA}"/>
              </a:ext>
            </a:extLst>
          </p:cNvPr>
          <p:cNvSpPr txBox="1"/>
          <p:nvPr/>
        </p:nvSpPr>
        <p:spPr>
          <a:xfrm>
            <a:off x="21282" y="6601864"/>
            <a:ext cx="782556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 err="1">
                <a:solidFill>
                  <a:srgbClr val="FFC000"/>
                </a:solidFill>
              </a:rPr>
              <a:t>Source:https</a:t>
            </a:r>
            <a:r>
              <a:rPr lang="fr-CA" sz="900" dirty="0">
                <a:solidFill>
                  <a:srgbClr val="FFC000"/>
                </a:solidFill>
              </a:rPr>
              <a:t>://medium.com/@</a:t>
            </a:r>
            <a:r>
              <a:rPr lang="fr-CA" sz="900" dirty="0" err="1">
                <a:solidFill>
                  <a:srgbClr val="FFC000"/>
                </a:solidFill>
              </a:rPr>
              <a:t>marcvollebregt</a:t>
            </a:r>
            <a:r>
              <a:rPr lang="fr-CA" sz="900" dirty="0">
                <a:solidFill>
                  <a:srgbClr val="FFC000"/>
                </a:solidFill>
              </a:rPr>
              <a:t>/a-quick-guide-to-asking-better-questions-6b0dd6a2501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980BC7E7-19A4-463F-A3C5-5D76CC6DE59D}"/>
              </a:ext>
            </a:extLst>
          </p:cNvPr>
          <p:cNvSpPr txBox="1"/>
          <p:nvPr/>
        </p:nvSpPr>
        <p:spPr>
          <a:xfrm>
            <a:off x="1169581" y="623619"/>
            <a:ext cx="6762307" cy="76944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r-CA" sz="4400" b="1" dirty="0">
                <a:latin typeface="Arial (En-têtes)"/>
              </a:rPr>
              <a:t>Q&amp;A</a:t>
            </a:r>
          </a:p>
        </p:txBody>
      </p:sp>
    </p:spTree>
    <p:extLst>
      <p:ext uri="{BB962C8B-B14F-4D97-AF65-F5344CB8AC3E}">
        <p14:creationId xmlns:p14="http://schemas.microsoft.com/office/powerpoint/2010/main" val="2463668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Desjardins2018_4_3_V1">
  <a:themeElements>
    <a:clrScheme name="Desjardins (maquette)">
      <a:dk1>
        <a:srgbClr val="000000"/>
      </a:dk1>
      <a:lt1>
        <a:srgbClr val="FFFFFF"/>
      </a:lt1>
      <a:dk2>
        <a:srgbClr val="CCE7DC"/>
      </a:dk2>
      <a:lt2>
        <a:srgbClr val="A0D955"/>
      </a:lt2>
      <a:accent1>
        <a:srgbClr val="008C53"/>
      </a:accent1>
      <a:accent2>
        <a:srgbClr val="969696"/>
      </a:accent2>
      <a:accent3>
        <a:srgbClr val="5F5F5F"/>
      </a:accent3>
      <a:accent4>
        <a:srgbClr val="74B553"/>
      </a:accent4>
      <a:accent5>
        <a:srgbClr val="F8B307"/>
      </a:accent5>
      <a:accent6>
        <a:srgbClr val="53C988"/>
      </a:accent6>
      <a:hlink>
        <a:srgbClr val="D66F36"/>
      </a:hlink>
      <a:folHlink>
        <a:srgbClr val="F09D5E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sjardins-4_3.potx" id="{C2D01611-ADA8-4AB3-B327-26024D671896}" vid="{A9AC9745-AF3E-487E-A9BE-06D7379BBC38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7E48DAC2174A4CAD8D0862E61ACF4F" ma:contentTypeVersion="12" ma:contentTypeDescription="Crée un document." ma:contentTypeScope="" ma:versionID="65e557e673cd9c49209e152847740aa0">
  <xsd:schema xmlns:xsd="http://www.w3.org/2001/XMLSchema" xmlns:xs="http://www.w3.org/2001/XMLSchema" xmlns:p="http://schemas.microsoft.com/office/2006/metadata/properties" xmlns:ns2="93cf1d22-0089-4738-a098-14e83a47818e" xmlns:ns3="3b9c158e-84cc-4b11-956a-e72dbe1ca501" targetNamespace="http://schemas.microsoft.com/office/2006/metadata/properties" ma:root="true" ma:fieldsID="745d42c611fc1f77f35d17e1ca0604ed" ns2:_="" ns3:_="">
    <xsd:import namespace="93cf1d22-0089-4738-a098-14e83a47818e"/>
    <xsd:import namespace="3b9c158e-84cc-4b11-956a-e72dbe1ca50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cf1d22-0089-4738-a098-14e83a47818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9c158e-84cc-4b11-956a-e72dbe1ca50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17DC9A0-0EA5-48C2-A490-9E26B3FF17F8}">
  <ds:schemaRefs>
    <ds:schemaRef ds:uri="3b9c158e-84cc-4b11-956a-e72dbe1ca501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93cf1d22-0089-4738-a098-14e83a47818e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DD418AF-30AF-4628-AD92-F490FE3C8C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cf1d22-0089-4738-a098-14e83a47818e"/>
    <ds:schemaRef ds:uri="3b9c158e-84cc-4b11-956a-e72dbe1ca50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11DBE0-2CF0-4400-95ED-BE38C31851A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384</Words>
  <Application>Microsoft Office PowerPoint</Application>
  <PresentationFormat>Affichage à l'écran (4:3)</PresentationFormat>
  <Paragraphs>90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5" baseType="lpstr">
      <vt:lpstr>Arial</vt:lpstr>
      <vt:lpstr>Arial (En-têtes)</vt:lpstr>
      <vt:lpstr>Calibri</vt:lpstr>
      <vt:lpstr>Wingdings</vt:lpstr>
      <vt:lpstr>Wingdings 2</vt:lpstr>
      <vt:lpstr>Desjardins2018_4_3_V1</vt:lpstr>
      <vt:lpstr>Synthetic data production and data anonymization</vt:lpstr>
      <vt:lpstr>Agenda</vt:lpstr>
      <vt:lpstr>1. Team presentation</vt:lpstr>
      <vt:lpstr>2. Objectives </vt:lpstr>
      <vt:lpstr>3. Deliverables </vt:lpstr>
      <vt:lpstr>4. Research and approaches</vt:lpstr>
      <vt:lpstr>4. Research and approaches</vt:lpstr>
      <vt:lpstr>4. Research and approaches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Production de données synthétiques et anonymisation des données </dc:title>
  <dc:creator/>
  <cp:lastModifiedBy/>
  <cp:revision>226</cp:revision>
  <dcterms:created xsi:type="dcterms:W3CDTF">2020-08-10T19:18:15Z</dcterms:created>
  <dcterms:modified xsi:type="dcterms:W3CDTF">2020-08-18T13:47:30Z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9694e0f-943f-4e6f-bf55-6e34fbc91307_Enabled">
    <vt:lpwstr>true</vt:lpwstr>
  </property>
  <property fmtid="{D5CDD505-2E9C-101B-9397-08002B2CF9AE}" pid="3" name="MSIP_Label_a9694e0f-943f-4e6f-bf55-6e34fbc91307_SetDate">
    <vt:lpwstr>2020-08-10T19:39:18Z</vt:lpwstr>
  </property>
  <property fmtid="{D5CDD505-2E9C-101B-9397-08002B2CF9AE}" pid="4" name="MSIP_Label_a9694e0f-943f-4e6f-bf55-6e34fbc91307_Method">
    <vt:lpwstr>Standard</vt:lpwstr>
  </property>
  <property fmtid="{D5CDD505-2E9C-101B-9397-08002B2CF9AE}" pid="5" name="MSIP_Label_a9694e0f-943f-4e6f-bf55-6e34fbc91307_Name">
    <vt:lpwstr>Usage interne</vt:lpwstr>
  </property>
  <property fmtid="{D5CDD505-2E9C-101B-9397-08002B2CF9AE}" pid="6" name="MSIP_Label_a9694e0f-943f-4e6f-bf55-6e34fbc91307_SiteId">
    <vt:lpwstr>728d20a5-0b44-47dd-9470-20f37cbf2d9a</vt:lpwstr>
  </property>
  <property fmtid="{D5CDD505-2E9C-101B-9397-08002B2CF9AE}" pid="7" name="MSIP_Label_a9694e0f-943f-4e6f-bf55-6e34fbc91307_ActionId">
    <vt:lpwstr>c41e330e-e5c9-438b-8574-0000a6dd56c4</vt:lpwstr>
  </property>
  <property fmtid="{D5CDD505-2E9C-101B-9397-08002B2CF9AE}" pid="8" name="MSIP_Label_a9694e0f-943f-4e6f-bf55-6e34fbc91307_ContentBits">
    <vt:lpwstr>0</vt:lpwstr>
  </property>
</Properties>
</file>